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1" r:id="rId1"/>
    <p:sldMasterId id="2147483767" r:id="rId2"/>
  </p:sldMasterIdLst>
  <p:notesMasterIdLst>
    <p:notesMasterId r:id="rId40"/>
  </p:notesMasterIdLst>
  <p:sldIdLst>
    <p:sldId id="256" r:id="rId3"/>
    <p:sldId id="329" r:id="rId4"/>
    <p:sldId id="257" r:id="rId5"/>
    <p:sldId id="269" r:id="rId6"/>
    <p:sldId id="312" r:id="rId7"/>
    <p:sldId id="270" r:id="rId8"/>
    <p:sldId id="271" r:id="rId9"/>
    <p:sldId id="272" r:id="rId10"/>
    <p:sldId id="274" r:id="rId11"/>
    <p:sldId id="275" r:id="rId12"/>
    <p:sldId id="314" r:id="rId13"/>
    <p:sldId id="340" r:id="rId14"/>
    <p:sldId id="265" r:id="rId15"/>
    <p:sldId id="266" r:id="rId16"/>
    <p:sldId id="276" r:id="rId17"/>
    <p:sldId id="277" r:id="rId18"/>
    <p:sldId id="278" r:id="rId19"/>
    <p:sldId id="279" r:id="rId20"/>
    <p:sldId id="280" r:id="rId21"/>
    <p:sldId id="281" r:id="rId22"/>
    <p:sldId id="337" r:id="rId23"/>
    <p:sldId id="321" r:id="rId24"/>
    <p:sldId id="284" r:id="rId25"/>
    <p:sldId id="317" r:id="rId26"/>
    <p:sldId id="320" r:id="rId27"/>
    <p:sldId id="285" r:id="rId28"/>
    <p:sldId id="287" r:id="rId29"/>
    <p:sldId id="318" r:id="rId30"/>
    <p:sldId id="330" r:id="rId31"/>
    <p:sldId id="331" r:id="rId32"/>
    <p:sldId id="288" r:id="rId33"/>
    <p:sldId id="290" r:id="rId34"/>
    <p:sldId id="323" r:id="rId35"/>
    <p:sldId id="294" r:id="rId36"/>
    <p:sldId id="295" r:id="rId37"/>
    <p:sldId id="325" r:id="rId38"/>
    <p:sldId id="326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6666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86643" autoAdjust="0"/>
  </p:normalViewPr>
  <p:slideViewPr>
    <p:cSldViewPr>
      <p:cViewPr>
        <p:scale>
          <a:sx n="66" d="100"/>
          <a:sy n="66" d="100"/>
        </p:scale>
        <p:origin x="-1578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39314-2E30-4617-A570-84FBB72C5809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AF48C-303C-43FA-A893-005AB5CCA9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80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AF48C-303C-43FA-A893-005AB5CCA9EE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8" y="1758028"/>
            <a:ext cx="8497824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459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8" y="1760057"/>
            <a:ext cx="8497824" cy="40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51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afbeelding 4"/>
          <p:cNvSpPr>
            <a:spLocks noGrp="1"/>
          </p:cNvSpPr>
          <p:nvPr>
            <p:ph type="pic" sz="quarter" idx="10" hasCustomPrompt="1"/>
          </p:nvPr>
        </p:nvSpPr>
        <p:spPr>
          <a:xfrm>
            <a:off x="303060" y="1799580"/>
            <a:ext cx="8517090" cy="4026892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In dit vak kan je een eigen afbeelding toevoegen.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97487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552" y="1064311"/>
            <a:ext cx="8280920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611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980728"/>
            <a:ext cx="8229600" cy="634082"/>
          </a:xfrm>
          <a:prstGeom prst="rect">
            <a:avLst/>
          </a:prstGeom>
        </p:spPr>
        <p:txBody>
          <a:bodyPr/>
          <a:lstStyle>
            <a:lvl1pPr algn="l">
              <a:defRPr sz="4000" b="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772816"/>
            <a:ext cx="8219256" cy="396044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32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32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32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32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8193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89E8F9C-7212-4587-BA7D-7EFC24CC46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Gebruik lettertype en –grootte: 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Kop: </a:t>
            </a:r>
            <a:r>
              <a:rPr lang="nl-NL" dirty="0" err="1" smtClean="0"/>
              <a:t>georgia</a:t>
            </a:r>
            <a:r>
              <a:rPr lang="nl-NL" dirty="0" smtClean="0"/>
              <a:t>, 28, een tussenwoord (zie voorbeeld 1ste pagina) moet cursief in de roze kleur (RGB 230, 20, 105) de overige tekst krijgt de blauwe kleur (RGB 0, 65, 140).</a:t>
            </a:r>
            <a:br>
              <a:rPr lang="nl-NL" dirty="0" smtClean="0"/>
            </a:b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Tekstvak</a:t>
            </a:r>
            <a:r>
              <a:rPr lang="nl-NL" dirty="0" smtClean="0"/>
              <a:t>: </a:t>
            </a:r>
            <a:r>
              <a:rPr lang="nl-NL" dirty="0" err="1" smtClean="0"/>
              <a:t>arial</a:t>
            </a:r>
            <a:r>
              <a:rPr lang="nl-NL" dirty="0" smtClean="0"/>
              <a:t>, 18, tekstkleur: blauw (RGB 0, 65, 140).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Nieuwe dia invoegen: via Start, nieuwe dia kun je titeldia’s en vervolgdia’s toevoegen. </a:t>
            </a:r>
          </a:p>
          <a:p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80" y="1069174"/>
            <a:ext cx="2450592" cy="4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 smtClean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80" y="1075276"/>
            <a:ext cx="2450592" cy="4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2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 smtClean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80" y="1075275"/>
            <a:ext cx="2450592" cy="4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9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80" y="1075275"/>
            <a:ext cx="2450592" cy="4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3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 smtClean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80" y="1084800"/>
            <a:ext cx="24505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6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19570" r="3539" b="13520"/>
          <a:stretch/>
        </p:blipFill>
        <p:spPr>
          <a:xfrm>
            <a:off x="323528" y="1758028"/>
            <a:ext cx="8496944" cy="40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646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80" y="1084800"/>
            <a:ext cx="24505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69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 smtClean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80" y="1071786"/>
            <a:ext cx="24505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3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 smtClean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072" y="1071786"/>
            <a:ext cx="24384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3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 smtClean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" b="1"/>
          <a:stretch/>
        </p:blipFill>
        <p:spPr>
          <a:xfrm>
            <a:off x="6382072" y="1055420"/>
            <a:ext cx="2438400" cy="47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88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 smtClean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80" y="1050802"/>
            <a:ext cx="2450592" cy="4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9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2783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404297" y="1032752"/>
            <a:ext cx="2416175" cy="47736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8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13418" r="4580" b="22571"/>
          <a:stretch/>
        </p:blipFill>
        <p:spPr>
          <a:xfrm>
            <a:off x="323528" y="1758028"/>
            <a:ext cx="8496944" cy="40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225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4" t="15923" r="6188" b="28247"/>
          <a:stretch/>
        </p:blipFill>
        <p:spPr>
          <a:xfrm>
            <a:off x="323528" y="1758028"/>
            <a:ext cx="8496944" cy="407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138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4" r="7077" b="17241"/>
          <a:stretch/>
        </p:blipFill>
        <p:spPr>
          <a:xfrm>
            <a:off x="323528" y="1758028"/>
            <a:ext cx="8496944" cy="40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93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t="254" b="254"/>
          <a:stretch/>
        </p:blipFill>
        <p:spPr>
          <a:xfrm>
            <a:off x="322648" y="1758027"/>
            <a:ext cx="8497824" cy="40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0" y="1763896"/>
            <a:ext cx="8516112" cy="40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394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8" y="1754756"/>
            <a:ext cx="8497824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61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446" r="-1"/>
          <a:stretch/>
        </p:blipFill>
        <p:spPr>
          <a:xfrm>
            <a:off x="322648" y="1754756"/>
            <a:ext cx="8497824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855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" y="1052736"/>
            <a:ext cx="571500" cy="4826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5"/>
          <a:stretch/>
        </p:blipFill>
        <p:spPr>
          <a:xfrm>
            <a:off x="303716" y="5898728"/>
            <a:ext cx="8521200" cy="48285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39945" y="6525924"/>
            <a:ext cx="4752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b="0" spc="210" dirty="0" smtClean="0">
                <a:solidFill>
                  <a:srgbClr val="D7A500"/>
                </a:solidFill>
                <a:latin typeface="Transit-Normal" pitchFamily="2" charset="0"/>
              </a:rPr>
              <a:t>Windesheim</a:t>
            </a:r>
            <a:r>
              <a:rPr lang="nl-NL" sz="800" b="0" spc="210" baseline="0" dirty="0" smtClean="0">
                <a:solidFill>
                  <a:srgbClr val="D7A500"/>
                </a:solidFill>
                <a:latin typeface="Transit-Normal" pitchFamily="2" charset="0"/>
              </a:rPr>
              <a:t> zet kennis in werking</a:t>
            </a:r>
            <a:endParaRPr lang="nl-NL" sz="800" b="0" spc="210" dirty="0">
              <a:solidFill>
                <a:srgbClr val="D7A500"/>
              </a:solidFill>
              <a:latin typeface="Transit-Normal" pitchFamily="2" charset="0"/>
            </a:endParaRPr>
          </a:p>
        </p:txBody>
      </p:sp>
      <p:pic>
        <p:nvPicPr>
          <p:cNvPr id="6" name="Afbeelding 1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84" y="258702"/>
            <a:ext cx="2096296" cy="50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239945" y="6525924"/>
            <a:ext cx="4752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b="0" spc="210" dirty="0" smtClean="0">
                <a:solidFill>
                  <a:srgbClr val="D7A500"/>
                </a:solidFill>
                <a:latin typeface="Transit-Normal" pitchFamily="2" charset="0"/>
              </a:rPr>
              <a:t>Windesheim</a:t>
            </a:r>
            <a:r>
              <a:rPr lang="nl-NL" sz="800" b="0" spc="210" baseline="0" dirty="0" smtClean="0">
                <a:solidFill>
                  <a:srgbClr val="D7A500"/>
                </a:solidFill>
                <a:latin typeface="Transit-Normal" pitchFamily="2" charset="0"/>
              </a:rPr>
              <a:t> zet kennis in werking</a:t>
            </a:r>
            <a:endParaRPr lang="nl-NL" sz="800" b="0" spc="210" dirty="0">
              <a:solidFill>
                <a:srgbClr val="D7A500"/>
              </a:solidFill>
              <a:latin typeface="Transit-Normal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" y="1052736"/>
            <a:ext cx="571500" cy="4826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5"/>
          <a:stretch/>
        </p:blipFill>
        <p:spPr>
          <a:xfrm>
            <a:off x="303716" y="5898728"/>
            <a:ext cx="8521200" cy="482852"/>
          </a:xfrm>
          <a:prstGeom prst="rect">
            <a:avLst/>
          </a:prstGeom>
        </p:spPr>
      </p:pic>
      <p:pic>
        <p:nvPicPr>
          <p:cNvPr id="9" name="Afbeelding 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84" y="258702"/>
            <a:ext cx="2096296" cy="50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35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354.xml"/><Relationship Id="rId18" Type="http://schemas.openxmlformats.org/officeDocument/2006/relationships/tags" Target="../tags/tag359.xml"/><Relationship Id="rId26" Type="http://schemas.openxmlformats.org/officeDocument/2006/relationships/tags" Target="../tags/tag367.xml"/><Relationship Id="rId39" Type="http://schemas.openxmlformats.org/officeDocument/2006/relationships/tags" Target="../tags/tag380.xml"/><Relationship Id="rId3" Type="http://schemas.openxmlformats.org/officeDocument/2006/relationships/tags" Target="../tags/tag344.xml"/><Relationship Id="rId21" Type="http://schemas.openxmlformats.org/officeDocument/2006/relationships/tags" Target="../tags/tag362.xml"/><Relationship Id="rId34" Type="http://schemas.openxmlformats.org/officeDocument/2006/relationships/tags" Target="../tags/tag375.xml"/><Relationship Id="rId42" Type="http://schemas.openxmlformats.org/officeDocument/2006/relationships/tags" Target="../tags/tag383.xml"/><Relationship Id="rId47" Type="http://schemas.openxmlformats.org/officeDocument/2006/relationships/tags" Target="../tags/tag388.xml"/><Relationship Id="rId50" Type="http://schemas.openxmlformats.org/officeDocument/2006/relationships/slideLayout" Target="../slideLayouts/slideLayout13.xml"/><Relationship Id="rId7" Type="http://schemas.openxmlformats.org/officeDocument/2006/relationships/tags" Target="../tags/tag348.xml"/><Relationship Id="rId12" Type="http://schemas.openxmlformats.org/officeDocument/2006/relationships/tags" Target="../tags/tag353.xml"/><Relationship Id="rId17" Type="http://schemas.openxmlformats.org/officeDocument/2006/relationships/tags" Target="../tags/tag358.xml"/><Relationship Id="rId25" Type="http://schemas.openxmlformats.org/officeDocument/2006/relationships/tags" Target="../tags/tag366.xml"/><Relationship Id="rId33" Type="http://schemas.openxmlformats.org/officeDocument/2006/relationships/tags" Target="../tags/tag374.xml"/><Relationship Id="rId38" Type="http://schemas.openxmlformats.org/officeDocument/2006/relationships/tags" Target="../tags/tag379.xml"/><Relationship Id="rId46" Type="http://schemas.openxmlformats.org/officeDocument/2006/relationships/tags" Target="../tags/tag387.xml"/><Relationship Id="rId2" Type="http://schemas.openxmlformats.org/officeDocument/2006/relationships/tags" Target="../tags/tag343.xml"/><Relationship Id="rId16" Type="http://schemas.openxmlformats.org/officeDocument/2006/relationships/tags" Target="../tags/tag357.xml"/><Relationship Id="rId20" Type="http://schemas.openxmlformats.org/officeDocument/2006/relationships/tags" Target="../tags/tag361.xml"/><Relationship Id="rId29" Type="http://schemas.openxmlformats.org/officeDocument/2006/relationships/tags" Target="../tags/tag370.xml"/><Relationship Id="rId41" Type="http://schemas.openxmlformats.org/officeDocument/2006/relationships/tags" Target="../tags/tag382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1" Type="http://schemas.openxmlformats.org/officeDocument/2006/relationships/tags" Target="../tags/tag352.xml"/><Relationship Id="rId24" Type="http://schemas.openxmlformats.org/officeDocument/2006/relationships/tags" Target="../tags/tag365.xml"/><Relationship Id="rId32" Type="http://schemas.openxmlformats.org/officeDocument/2006/relationships/tags" Target="../tags/tag373.xml"/><Relationship Id="rId37" Type="http://schemas.openxmlformats.org/officeDocument/2006/relationships/tags" Target="../tags/tag378.xml"/><Relationship Id="rId40" Type="http://schemas.openxmlformats.org/officeDocument/2006/relationships/tags" Target="../tags/tag381.xml"/><Relationship Id="rId45" Type="http://schemas.openxmlformats.org/officeDocument/2006/relationships/tags" Target="../tags/tag386.xml"/><Relationship Id="rId5" Type="http://schemas.openxmlformats.org/officeDocument/2006/relationships/tags" Target="../tags/tag346.xml"/><Relationship Id="rId15" Type="http://schemas.openxmlformats.org/officeDocument/2006/relationships/tags" Target="../tags/tag356.xml"/><Relationship Id="rId23" Type="http://schemas.openxmlformats.org/officeDocument/2006/relationships/tags" Target="../tags/tag364.xml"/><Relationship Id="rId28" Type="http://schemas.openxmlformats.org/officeDocument/2006/relationships/tags" Target="../tags/tag369.xml"/><Relationship Id="rId36" Type="http://schemas.openxmlformats.org/officeDocument/2006/relationships/tags" Target="../tags/tag377.xml"/><Relationship Id="rId49" Type="http://schemas.openxmlformats.org/officeDocument/2006/relationships/tags" Target="../tags/tag390.xml"/><Relationship Id="rId10" Type="http://schemas.openxmlformats.org/officeDocument/2006/relationships/tags" Target="../tags/tag351.xml"/><Relationship Id="rId19" Type="http://schemas.openxmlformats.org/officeDocument/2006/relationships/tags" Target="../tags/tag360.xml"/><Relationship Id="rId31" Type="http://schemas.openxmlformats.org/officeDocument/2006/relationships/tags" Target="../tags/tag372.xml"/><Relationship Id="rId44" Type="http://schemas.openxmlformats.org/officeDocument/2006/relationships/tags" Target="../tags/tag385.xml"/><Relationship Id="rId4" Type="http://schemas.openxmlformats.org/officeDocument/2006/relationships/tags" Target="../tags/tag345.xml"/><Relationship Id="rId9" Type="http://schemas.openxmlformats.org/officeDocument/2006/relationships/tags" Target="../tags/tag350.xml"/><Relationship Id="rId14" Type="http://schemas.openxmlformats.org/officeDocument/2006/relationships/tags" Target="../tags/tag355.xml"/><Relationship Id="rId22" Type="http://schemas.openxmlformats.org/officeDocument/2006/relationships/tags" Target="../tags/tag363.xml"/><Relationship Id="rId27" Type="http://schemas.openxmlformats.org/officeDocument/2006/relationships/tags" Target="../tags/tag368.xml"/><Relationship Id="rId30" Type="http://schemas.openxmlformats.org/officeDocument/2006/relationships/tags" Target="../tags/tag371.xml"/><Relationship Id="rId35" Type="http://schemas.openxmlformats.org/officeDocument/2006/relationships/tags" Target="../tags/tag376.xml"/><Relationship Id="rId43" Type="http://schemas.openxmlformats.org/officeDocument/2006/relationships/tags" Target="../tags/tag384.xml"/><Relationship Id="rId48" Type="http://schemas.openxmlformats.org/officeDocument/2006/relationships/tags" Target="../tags/tag389.xml"/><Relationship Id="rId8" Type="http://schemas.openxmlformats.org/officeDocument/2006/relationships/tags" Target="../tags/tag3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94.xml"/><Relationship Id="rId1" Type="http://schemas.openxmlformats.org/officeDocument/2006/relationships/tags" Target="../tags/tag393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420.xml"/><Relationship Id="rId21" Type="http://schemas.openxmlformats.org/officeDocument/2006/relationships/tags" Target="../tags/tag415.xml"/><Relationship Id="rId42" Type="http://schemas.openxmlformats.org/officeDocument/2006/relationships/tags" Target="../tags/tag436.xml"/><Relationship Id="rId47" Type="http://schemas.openxmlformats.org/officeDocument/2006/relationships/tags" Target="../tags/tag441.xml"/><Relationship Id="rId63" Type="http://schemas.openxmlformats.org/officeDocument/2006/relationships/tags" Target="../tags/tag457.xml"/><Relationship Id="rId68" Type="http://schemas.openxmlformats.org/officeDocument/2006/relationships/tags" Target="../tags/tag462.xml"/><Relationship Id="rId84" Type="http://schemas.openxmlformats.org/officeDocument/2006/relationships/tags" Target="../tags/tag478.xml"/><Relationship Id="rId89" Type="http://schemas.openxmlformats.org/officeDocument/2006/relationships/tags" Target="../tags/tag483.xml"/><Relationship Id="rId112" Type="http://schemas.openxmlformats.org/officeDocument/2006/relationships/tags" Target="../tags/tag506.xml"/><Relationship Id="rId2" Type="http://schemas.openxmlformats.org/officeDocument/2006/relationships/tags" Target="../tags/tag396.xml"/><Relationship Id="rId16" Type="http://schemas.openxmlformats.org/officeDocument/2006/relationships/tags" Target="../tags/tag410.xml"/><Relationship Id="rId29" Type="http://schemas.openxmlformats.org/officeDocument/2006/relationships/tags" Target="../tags/tag423.xml"/><Relationship Id="rId107" Type="http://schemas.openxmlformats.org/officeDocument/2006/relationships/tags" Target="../tags/tag501.xml"/><Relationship Id="rId11" Type="http://schemas.openxmlformats.org/officeDocument/2006/relationships/tags" Target="../tags/tag405.xml"/><Relationship Id="rId24" Type="http://schemas.openxmlformats.org/officeDocument/2006/relationships/tags" Target="../tags/tag418.xml"/><Relationship Id="rId32" Type="http://schemas.openxmlformats.org/officeDocument/2006/relationships/tags" Target="../tags/tag426.xml"/><Relationship Id="rId37" Type="http://schemas.openxmlformats.org/officeDocument/2006/relationships/tags" Target="../tags/tag431.xml"/><Relationship Id="rId40" Type="http://schemas.openxmlformats.org/officeDocument/2006/relationships/tags" Target="../tags/tag434.xml"/><Relationship Id="rId45" Type="http://schemas.openxmlformats.org/officeDocument/2006/relationships/tags" Target="../tags/tag439.xml"/><Relationship Id="rId53" Type="http://schemas.openxmlformats.org/officeDocument/2006/relationships/tags" Target="../tags/tag447.xml"/><Relationship Id="rId58" Type="http://schemas.openxmlformats.org/officeDocument/2006/relationships/tags" Target="../tags/tag452.xml"/><Relationship Id="rId66" Type="http://schemas.openxmlformats.org/officeDocument/2006/relationships/tags" Target="../tags/tag460.xml"/><Relationship Id="rId74" Type="http://schemas.openxmlformats.org/officeDocument/2006/relationships/tags" Target="../tags/tag468.xml"/><Relationship Id="rId79" Type="http://schemas.openxmlformats.org/officeDocument/2006/relationships/tags" Target="../tags/tag473.xml"/><Relationship Id="rId87" Type="http://schemas.openxmlformats.org/officeDocument/2006/relationships/tags" Target="../tags/tag481.xml"/><Relationship Id="rId102" Type="http://schemas.openxmlformats.org/officeDocument/2006/relationships/tags" Target="../tags/tag496.xml"/><Relationship Id="rId110" Type="http://schemas.openxmlformats.org/officeDocument/2006/relationships/tags" Target="../tags/tag504.xml"/><Relationship Id="rId5" Type="http://schemas.openxmlformats.org/officeDocument/2006/relationships/tags" Target="../tags/tag399.xml"/><Relationship Id="rId61" Type="http://schemas.openxmlformats.org/officeDocument/2006/relationships/tags" Target="../tags/tag455.xml"/><Relationship Id="rId82" Type="http://schemas.openxmlformats.org/officeDocument/2006/relationships/tags" Target="../tags/tag476.xml"/><Relationship Id="rId90" Type="http://schemas.openxmlformats.org/officeDocument/2006/relationships/tags" Target="../tags/tag484.xml"/><Relationship Id="rId95" Type="http://schemas.openxmlformats.org/officeDocument/2006/relationships/tags" Target="../tags/tag489.xml"/><Relationship Id="rId19" Type="http://schemas.openxmlformats.org/officeDocument/2006/relationships/tags" Target="../tags/tag413.xml"/><Relationship Id="rId14" Type="http://schemas.openxmlformats.org/officeDocument/2006/relationships/tags" Target="../tags/tag408.xml"/><Relationship Id="rId22" Type="http://schemas.openxmlformats.org/officeDocument/2006/relationships/tags" Target="../tags/tag416.xml"/><Relationship Id="rId27" Type="http://schemas.openxmlformats.org/officeDocument/2006/relationships/tags" Target="../tags/tag421.xml"/><Relationship Id="rId30" Type="http://schemas.openxmlformats.org/officeDocument/2006/relationships/tags" Target="../tags/tag424.xml"/><Relationship Id="rId35" Type="http://schemas.openxmlformats.org/officeDocument/2006/relationships/tags" Target="../tags/tag429.xml"/><Relationship Id="rId43" Type="http://schemas.openxmlformats.org/officeDocument/2006/relationships/tags" Target="../tags/tag437.xml"/><Relationship Id="rId48" Type="http://schemas.openxmlformats.org/officeDocument/2006/relationships/tags" Target="../tags/tag442.xml"/><Relationship Id="rId56" Type="http://schemas.openxmlformats.org/officeDocument/2006/relationships/tags" Target="../tags/tag450.xml"/><Relationship Id="rId64" Type="http://schemas.openxmlformats.org/officeDocument/2006/relationships/tags" Target="../tags/tag458.xml"/><Relationship Id="rId69" Type="http://schemas.openxmlformats.org/officeDocument/2006/relationships/tags" Target="../tags/tag463.xml"/><Relationship Id="rId77" Type="http://schemas.openxmlformats.org/officeDocument/2006/relationships/tags" Target="../tags/tag471.xml"/><Relationship Id="rId100" Type="http://schemas.openxmlformats.org/officeDocument/2006/relationships/tags" Target="../tags/tag494.xml"/><Relationship Id="rId105" Type="http://schemas.openxmlformats.org/officeDocument/2006/relationships/tags" Target="../tags/tag499.xml"/><Relationship Id="rId113" Type="http://schemas.openxmlformats.org/officeDocument/2006/relationships/tags" Target="../tags/tag507.xml"/><Relationship Id="rId8" Type="http://schemas.openxmlformats.org/officeDocument/2006/relationships/tags" Target="../tags/tag402.xml"/><Relationship Id="rId51" Type="http://schemas.openxmlformats.org/officeDocument/2006/relationships/tags" Target="../tags/tag445.xml"/><Relationship Id="rId72" Type="http://schemas.openxmlformats.org/officeDocument/2006/relationships/tags" Target="../tags/tag466.xml"/><Relationship Id="rId80" Type="http://schemas.openxmlformats.org/officeDocument/2006/relationships/tags" Target="../tags/tag474.xml"/><Relationship Id="rId85" Type="http://schemas.openxmlformats.org/officeDocument/2006/relationships/tags" Target="../tags/tag479.xml"/><Relationship Id="rId93" Type="http://schemas.openxmlformats.org/officeDocument/2006/relationships/tags" Target="../tags/tag487.xml"/><Relationship Id="rId98" Type="http://schemas.openxmlformats.org/officeDocument/2006/relationships/tags" Target="../tags/tag492.xml"/><Relationship Id="rId3" Type="http://schemas.openxmlformats.org/officeDocument/2006/relationships/tags" Target="../tags/tag397.xml"/><Relationship Id="rId12" Type="http://schemas.openxmlformats.org/officeDocument/2006/relationships/tags" Target="../tags/tag406.xml"/><Relationship Id="rId17" Type="http://schemas.openxmlformats.org/officeDocument/2006/relationships/tags" Target="../tags/tag411.xml"/><Relationship Id="rId25" Type="http://schemas.openxmlformats.org/officeDocument/2006/relationships/tags" Target="../tags/tag419.xml"/><Relationship Id="rId33" Type="http://schemas.openxmlformats.org/officeDocument/2006/relationships/tags" Target="../tags/tag427.xml"/><Relationship Id="rId38" Type="http://schemas.openxmlformats.org/officeDocument/2006/relationships/tags" Target="../tags/tag432.xml"/><Relationship Id="rId46" Type="http://schemas.openxmlformats.org/officeDocument/2006/relationships/tags" Target="../tags/tag440.xml"/><Relationship Id="rId59" Type="http://schemas.openxmlformats.org/officeDocument/2006/relationships/tags" Target="../tags/tag453.xml"/><Relationship Id="rId67" Type="http://schemas.openxmlformats.org/officeDocument/2006/relationships/tags" Target="../tags/tag461.xml"/><Relationship Id="rId103" Type="http://schemas.openxmlformats.org/officeDocument/2006/relationships/tags" Target="../tags/tag497.xml"/><Relationship Id="rId108" Type="http://schemas.openxmlformats.org/officeDocument/2006/relationships/tags" Target="../tags/tag502.xml"/><Relationship Id="rId20" Type="http://schemas.openxmlformats.org/officeDocument/2006/relationships/tags" Target="../tags/tag414.xml"/><Relationship Id="rId41" Type="http://schemas.openxmlformats.org/officeDocument/2006/relationships/tags" Target="../tags/tag435.xml"/><Relationship Id="rId54" Type="http://schemas.openxmlformats.org/officeDocument/2006/relationships/tags" Target="../tags/tag448.xml"/><Relationship Id="rId62" Type="http://schemas.openxmlformats.org/officeDocument/2006/relationships/tags" Target="../tags/tag456.xml"/><Relationship Id="rId70" Type="http://schemas.openxmlformats.org/officeDocument/2006/relationships/tags" Target="../tags/tag464.xml"/><Relationship Id="rId75" Type="http://schemas.openxmlformats.org/officeDocument/2006/relationships/tags" Target="../tags/tag469.xml"/><Relationship Id="rId83" Type="http://schemas.openxmlformats.org/officeDocument/2006/relationships/tags" Target="../tags/tag477.xml"/><Relationship Id="rId88" Type="http://schemas.openxmlformats.org/officeDocument/2006/relationships/tags" Target="../tags/tag482.xml"/><Relationship Id="rId91" Type="http://schemas.openxmlformats.org/officeDocument/2006/relationships/tags" Target="../tags/tag485.xml"/><Relationship Id="rId96" Type="http://schemas.openxmlformats.org/officeDocument/2006/relationships/tags" Target="../tags/tag490.xml"/><Relationship Id="rId111" Type="http://schemas.openxmlformats.org/officeDocument/2006/relationships/tags" Target="../tags/tag505.xml"/><Relationship Id="rId1" Type="http://schemas.openxmlformats.org/officeDocument/2006/relationships/tags" Target="../tags/tag395.xml"/><Relationship Id="rId6" Type="http://schemas.openxmlformats.org/officeDocument/2006/relationships/tags" Target="../tags/tag400.xml"/><Relationship Id="rId15" Type="http://schemas.openxmlformats.org/officeDocument/2006/relationships/tags" Target="../tags/tag409.xml"/><Relationship Id="rId23" Type="http://schemas.openxmlformats.org/officeDocument/2006/relationships/tags" Target="../tags/tag417.xml"/><Relationship Id="rId28" Type="http://schemas.openxmlformats.org/officeDocument/2006/relationships/tags" Target="../tags/tag422.xml"/><Relationship Id="rId36" Type="http://schemas.openxmlformats.org/officeDocument/2006/relationships/tags" Target="../tags/tag430.xml"/><Relationship Id="rId49" Type="http://schemas.openxmlformats.org/officeDocument/2006/relationships/tags" Target="../tags/tag443.xml"/><Relationship Id="rId57" Type="http://schemas.openxmlformats.org/officeDocument/2006/relationships/tags" Target="../tags/tag451.xml"/><Relationship Id="rId106" Type="http://schemas.openxmlformats.org/officeDocument/2006/relationships/tags" Target="../tags/tag500.xml"/><Relationship Id="rId114" Type="http://schemas.openxmlformats.org/officeDocument/2006/relationships/slideLayout" Target="../slideLayouts/slideLayout13.xml"/><Relationship Id="rId10" Type="http://schemas.openxmlformats.org/officeDocument/2006/relationships/tags" Target="../tags/tag404.xml"/><Relationship Id="rId31" Type="http://schemas.openxmlformats.org/officeDocument/2006/relationships/tags" Target="../tags/tag425.xml"/><Relationship Id="rId44" Type="http://schemas.openxmlformats.org/officeDocument/2006/relationships/tags" Target="../tags/tag438.xml"/><Relationship Id="rId52" Type="http://schemas.openxmlformats.org/officeDocument/2006/relationships/tags" Target="../tags/tag446.xml"/><Relationship Id="rId60" Type="http://schemas.openxmlformats.org/officeDocument/2006/relationships/tags" Target="../tags/tag454.xml"/><Relationship Id="rId65" Type="http://schemas.openxmlformats.org/officeDocument/2006/relationships/tags" Target="../tags/tag459.xml"/><Relationship Id="rId73" Type="http://schemas.openxmlformats.org/officeDocument/2006/relationships/tags" Target="../tags/tag467.xml"/><Relationship Id="rId78" Type="http://schemas.openxmlformats.org/officeDocument/2006/relationships/tags" Target="../tags/tag472.xml"/><Relationship Id="rId81" Type="http://schemas.openxmlformats.org/officeDocument/2006/relationships/tags" Target="../tags/tag475.xml"/><Relationship Id="rId86" Type="http://schemas.openxmlformats.org/officeDocument/2006/relationships/tags" Target="../tags/tag480.xml"/><Relationship Id="rId94" Type="http://schemas.openxmlformats.org/officeDocument/2006/relationships/tags" Target="../tags/tag488.xml"/><Relationship Id="rId99" Type="http://schemas.openxmlformats.org/officeDocument/2006/relationships/tags" Target="../tags/tag493.xml"/><Relationship Id="rId101" Type="http://schemas.openxmlformats.org/officeDocument/2006/relationships/tags" Target="../tags/tag495.xml"/><Relationship Id="rId4" Type="http://schemas.openxmlformats.org/officeDocument/2006/relationships/tags" Target="../tags/tag398.xml"/><Relationship Id="rId9" Type="http://schemas.openxmlformats.org/officeDocument/2006/relationships/tags" Target="../tags/tag403.xml"/><Relationship Id="rId13" Type="http://schemas.openxmlformats.org/officeDocument/2006/relationships/tags" Target="../tags/tag407.xml"/><Relationship Id="rId18" Type="http://schemas.openxmlformats.org/officeDocument/2006/relationships/tags" Target="../tags/tag412.xml"/><Relationship Id="rId39" Type="http://schemas.openxmlformats.org/officeDocument/2006/relationships/tags" Target="../tags/tag433.xml"/><Relationship Id="rId109" Type="http://schemas.openxmlformats.org/officeDocument/2006/relationships/tags" Target="../tags/tag503.xml"/><Relationship Id="rId34" Type="http://schemas.openxmlformats.org/officeDocument/2006/relationships/tags" Target="../tags/tag428.xml"/><Relationship Id="rId50" Type="http://schemas.openxmlformats.org/officeDocument/2006/relationships/tags" Target="../tags/tag444.xml"/><Relationship Id="rId55" Type="http://schemas.openxmlformats.org/officeDocument/2006/relationships/tags" Target="../tags/tag449.xml"/><Relationship Id="rId76" Type="http://schemas.openxmlformats.org/officeDocument/2006/relationships/tags" Target="../tags/tag470.xml"/><Relationship Id="rId97" Type="http://schemas.openxmlformats.org/officeDocument/2006/relationships/tags" Target="../tags/tag491.xml"/><Relationship Id="rId104" Type="http://schemas.openxmlformats.org/officeDocument/2006/relationships/tags" Target="../tags/tag498.xml"/><Relationship Id="rId7" Type="http://schemas.openxmlformats.org/officeDocument/2006/relationships/tags" Target="../tags/tag401.xml"/><Relationship Id="rId71" Type="http://schemas.openxmlformats.org/officeDocument/2006/relationships/tags" Target="../tags/tag465.xml"/><Relationship Id="rId92" Type="http://schemas.openxmlformats.org/officeDocument/2006/relationships/tags" Target="../tags/tag48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tags" Target="../tags/tag508.xml"/><Relationship Id="rId4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523.xml"/><Relationship Id="rId18" Type="http://schemas.openxmlformats.org/officeDocument/2006/relationships/tags" Target="../tags/tag528.xml"/><Relationship Id="rId26" Type="http://schemas.openxmlformats.org/officeDocument/2006/relationships/tags" Target="../tags/tag536.xml"/><Relationship Id="rId39" Type="http://schemas.openxmlformats.org/officeDocument/2006/relationships/tags" Target="../tags/tag549.xml"/><Relationship Id="rId21" Type="http://schemas.openxmlformats.org/officeDocument/2006/relationships/tags" Target="../tags/tag531.xml"/><Relationship Id="rId34" Type="http://schemas.openxmlformats.org/officeDocument/2006/relationships/tags" Target="../tags/tag544.xml"/><Relationship Id="rId42" Type="http://schemas.openxmlformats.org/officeDocument/2006/relationships/tags" Target="../tags/tag552.xml"/><Relationship Id="rId47" Type="http://schemas.openxmlformats.org/officeDocument/2006/relationships/tags" Target="../tags/tag557.xml"/><Relationship Id="rId50" Type="http://schemas.openxmlformats.org/officeDocument/2006/relationships/tags" Target="../tags/tag560.xml"/><Relationship Id="rId55" Type="http://schemas.openxmlformats.org/officeDocument/2006/relationships/tags" Target="../tags/tag565.xml"/><Relationship Id="rId63" Type="http://schemas.openxmlformats.org/officeDocument/2006/relationships/tags" Target="../tags/tag573.xml"/><Relationship Id="rId68" Type="http://schemas.openxmlformats.org/officeDocument/2006/relationships/tags" Target="../tags/tag578.xml"/><Relationship Id="rId76" Type="http://schemas.openxmlformats.org/officeDocument/2006/relationships/tags" Target="../tags/tag586.xml"/><Relationship Id="rId84" Type="http://schemas.openxmlformats.org/officeDocument/2006/relationships/tags" Target="../tags/tag594.xml"/><Relationship Id="rId89" Type="http://schemas.openxmlformats.org/officeDocument/2006/relationships/tags" Target="../tags/tag599.xml"/><Relationship Id="rId7" Type="http://schemas.openxmlformats.org/officeDocument/2006/relationships/tags" Target="../tags/tag517.xml"/><Relationship Id="rId71" Type="http://schemas.openxmlformats.org/officeDocument/2006/relationships/tags" Target="../tags/tag581.xml"/><Relationship Id="rId92" Type="http://schemas.openxmlformats.org/officeDocument/2006/relationships/tags" Target="../tags/tag602.xml"/><Relationship Id="rId2" Type="http://schemas.openxmlformats.org/officeDocument/2006/relationships/tags" Target="../tags/tag512.xml"/><Relationship Id="rId16" Type="http://schemas.openxmlformats.org/officeDocument/2006/relationships/tags" Target="../tags/tag526.xml"/><Relationship Id="rId29" Type="http://schemas.openxmlformats.org/officeDocument/2006/relationships/tags" Target="../tags/tag539.xml"/><Relationship Id="rId11" Type="http://schemas.openxmlformats.org/officeDocument/2006/relationships/tags" Target="../tags/tag521.xml"/><Relationship Id="rId24" Type="http://schemas.openxmlformats.org/officeDocument/2006/relationships/tags" Target="../tags/tag534.xml"/><Relationship Id="rId32" Type="http://schemas.openxmlformats.org/officeDocument/2006/relationships/tags" Target="../tags/tag542.xml"/><Relationship Id="rId37" Type="http://schemas.openxmlformats.org/officeDocument/2006/relationships/tags" Target="../tags/tag547.xml"/><Relationship Id="rId40" Type="http://schemas.openxmlformats.org/officeDocument/2006/relationships/tags" Target="../tags/tag550.xml"/><Relationship Id="rId45" Type="http://schemas.openxmlformats.org/officeDocument/2006/relationships/tags" Target="../tags/tag555.xml"/><Relationship Id="rId53" Type="http://schemas.openxmlformats.org/officeDocument/2006/relationships/tags" Target="../tags/tag563.xml"/><Relationship Id="rId58" Type="http://schemas.openxmlformats.org/officeDocument/2006/relationships/tags" Target="../tags/tag568.xml"/><Relationship Id="rId66" Type="http://schemas.openxmlformats.org/officeDocument/2006/relationships/tags" Target="../tags/tag576.xml"/><Relationship Id="rId74" Type="http://schemas.openxmlformats.org/officeDocument/2006/relationships/tags" Target="../tags/tag584.xml"/><Relationship Id="rId79" Type="http://schemas.openxmlformats.org/officeDocument/2006/relationships/tags" Target="../tags/tag589.xml"/><Relationship Id="rId87" Type="http://schemas.openxmlformats.org/officeDocument/2006/relationships/tags" Target="../tags/tag597.xml"/><Relationship Id="rId5" Type="http://schemas.openxmlformats.org/officeDocument/2006/relationships/tags" Target="../tags/tag515.xml"/><Relationship Id="rId61" Type="http://schemas.openxmlformats.org/officeDocument/2006/relationships/tags" Target="../tags/tag571.xml"/><Relationship Id="rId82" Type="http://schemas.openxmlformats.org/officeDocument/2006/relationships/tags" Target="../tags/tag592.xml"/><Relationship Id="rId90" Type="http://schemas.openxmlformats.org/officeDocument/2006/relationships/tags" Target="../tags/tag600.xml"/><Relationship Id="rId95" Type="http://schemas.openxmlformats.org/officeDocument/2006/relationships/slideLayout" Target="../slideLayouts/slideLayout13.xml"/><Relationship Id="rId19" Type="http://schemas.openxmlformats.org/officeDocument/2006/relationships/tags" Target="../tags/tag529.xml"/><Relationship Id="rId14" Type="http://schemas.openxmlformats.org/officeDocument/2006/relationships/tags" Target="../tags/tag524.xml"/><Relationship Id="rId22" Type="http://schemas.openxmlformats.org/officeDocument/2006/relationships/tags" Target="../tags/tag532.xml"/><Relationship Id="rId27" Type="http://schemas.openxmlformats.org/officeDocument/2006/relationships/tags" Target="../tags/tag537.xml"/><Relationship Id="rId30" Type="http://schemas.openxmlformats.org/officeDocument/2006/relationships/tags" Target="../tags/tag540.xml"/><Relationship Id="rId35" Type="http://schemas.openxmlformats.org/officeDocument/2006/relationships/tags" Target="../tags/tag545.xml"/><Relationship Id="rId43" Type="http://schemas.openxmlformats.org/officeDocument/2006/relationships/tags" Target="../tags/tag553.xml"/><Relationship Id="rId48" Type="http://schemas.openxmlformats.org/officeDocument/2006/relationships/tags" Target="../tags/tag558.xml"/><Relationship Id="rId56" Type="http://schemas.openxmlformats.org/officeDocument/2006/relationships/tags" Target="../tags/tag566.xml"/><Relationship Id="rId64" Type="http://schemas.openxmlformats.org/officeDocument/2006/relationships/tags" Target="../tags/tag574.xml"/><Relationship Id="rId69" Type="http://schemas.openxmlformats.org/officeDocument/2006/relationships/tags" Target="../tags/tag579.xml"/><Relationship Id="rId77" Type="http://schemas.openxmlformats.org/officeDocument/2006/relationships/tags" Target="../tags/tag587.xml"/><Relationship Id="rId8" Type="http://schemas.openxmlformats.org/officeDocument/2006/relationships/tags" Target="../tags/tag518.xml"/><Relationship Id="rId51" Type="http://schemas.openxmlformats.org/officeDocument/2006/relationships/tags" Target="../tags/tag561.xml"/><Relationship Id="rId72" Type="http://schemas.openxmlformats.org/officeDocument/2006/relationships/tags" Target="../tags/tag582.xml"/><Relationship Id="rId80" Type="http://schemas.openxmlformats.org/officeDocument/2006/relationships/tags" Target="../tags/tag590.xml"/><Relationship Id="rId85" Type="http://schemas.openxmlformats.org/officeDocument/2006/relationships/tags" Target="../tags/tag595.xml"/><Relationship Id="rId93" Type="http://schemas.openxmlformats.org/officeDocument/2006/relationships/tags" Target="../tags/tag603.xml"/><Relationship Id="rId3" Type="http://schemas.openxmlformats.org/officeDocument/2006/relationships/tags" Target="../tags/tag513.xml"/><Relationship Id="rId12" Type="http://schemas.openxmlformats.org/officeDocument/2006/relationships/tags" Target="../tags/tag522.xml"/><Relationship Id="rId17" Type="http://schemas.openxmlformats.org/officeDocument/2006/relationships/tags" Target="../tags/tag527.xml"/><Relationship Id="rId25" Type="http://schemas.openxmlformats.org/officeDocument/2006/relationships/tags" Target="../tags/tag535.xml"/><Relationship Id="rId33" Type="http://schemas.openxmlformats.org/officeDocument/2006/relationships/tags" Target="../tags/tag543.xml"/><Relationship Id="rId38" Type="http://schemas.openxmlformats.org/officeDocument/2006/relationships/tags" Target="../tags/tag548.xml"/><Relationship Id="rId46" Type="http://schemas.openxmlformats.org/officeDocument/2006/relationships/tags" Target="../tags/tag556.xml"/><Relationship Id="rId59" Type="http://schemas.openxmlformats.org/officeDocument/2006/relationships/tags" Target="../tags/tag569.xml"/><Relationship Id="rId67" Type="http://schemas.openxmlformats.org/officeDocument/2006/relationships/tags" Target="../tags/tag577.xml"/><Relationship Id="rId20" Type="http://schemas.openxmlformats.org/officeDocument/2006/relationships/tags" Target="../tags/tag530.xml"/><Relationship Id="rId41" Type="http://schemas.openxmlformats.org/officeDocument/2006/relationships/tags" Target="../tags/tag551.xml"/><Relationship Id="rId54" Type="http://schemas.openxmlformats.org/officeDocument/2006/relationships/tags" Target="../tags/tag564.xml"/><Relationship Id="rId62" Type="http://schemas.openxmlformats.org/officeDocument/2006/relationships/tags" Target="../tags/tag572.xml"/><Relationship Id="rId70" Type="http://schemas.openxmlformats.org/officeDocument/2006/relationships/tags" Target="../tags/tag580.xml"/><Relationship Id="rId75" Type="http://schemas.openxmlformats.org/officeDocument/2006/relationships/tags" Target="../tags/tag585.xml"/><Relationship Id="rId83" Type="http://schemas.openxmlformats.org/officeDocument/2006/relationships/tags" Target="../tags/tag593.xml"/><Relationship Id="rId88" Type="http://schemas.openxmlformats.org/officeDocument/2006/relationships/tags" Target="../tags/tag598.xml"/><Relationship Id="rId91" Type="http://schemas.openxmlformats.org/officeDocument/2006/relationships/tags" Target="../tags/tag601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5" Type="http://schemas.openxmlformats.org/officeDocument/2006/relationships/tags" Target="../tags/tag525.xml"/><Relationship Id="rId23" Type="http://schemas.openxmlformats.org/officeDocument/2006/relationships/tags" Target="../tags/tag533.xml"/><Relationship Id="rId28" Type="http://schemas.openxmlformats.org/officeDocument/2006/relationships/tags" Target="../tags/tag538.xml"/><Relationship Id="rId36" Type="http://schemas.openxmlformats.org/officeDocument/2006/relationships/tags" Target="../tags/tag546.xml"/><Relationship Id="rId49" Type="http://schemas.openxmlformats.org/officeDocument/2006/relationships/tags" Target="../tags/tag559.xml"/><Relationship Id="rId57" Type="http://schemas.openxmlformats.org/officeDocument/2006/relationships/tags" Target="../tags/tag567.xml"/><Relationship Id="rId10" Type="http://schemas.openxmlformats.org/officeDocument/2006/relationships/tags" Target="../tags/tag520.xml"/><Relationship Id="rId31" Type="http://schemas.openxmlformats.org/officeDocument/2006/relationships/tags" Target="../tags/tag541.xml"/><Relationship Id="rId44" Type="http://schemas.openxmlformats.org/officeDocument/2006/relationships/tags" Target="../tags/tag554.xml"/><Relationship Id="rId52" Type="http://schemas.openxmlformats.org/officeDocument/2006/relationships/tags" Target="../tags/tag562.xml"/><Relationship Id="rId60" Type="http://schemas.openxmlformats.org/officeDocument/2006/relationships/tags" Target="../tags/tag570.xml"/><Relationship Id="rId65" Type="http://schemas.openxmlformats.org/officeDocument/2006/relationships/tags" Target="../tags/tag575.xml"/><Relationship Id="rId73" Type="http://schemas.openxmlformats.org/officeDocument/2006/relationships/tags" Target="../tags/tag583.xml"/><Relationship Id="rId78" Type="http://schemas.openxmlformats.org/officeDocument/2006/relationships/tags" Target="../tags/tag588.xml"/><Relationship Id="rId81" Type="http://schemas.openxmlformats.org/officeDocument/2006/relationships/tags" Target="../tags/tag591.xml"/><Relationship Id="rId86" Type="http://schemas.openxmlformats.org/officeDocument/2006/relationships/tags" Target="../tags/tag596.xml"/><Relationship Id="rId94" Type="http://schemas.openxmlformats.org/officeDocument/2006/relationships/tags" Target="../tags/tag604.xml"/><Relationship Id="rId4" Type="http://schemas.openxmlformats.org/officeDocument/2006/relationships/tags" Target="../tags/tag514.xml"/><Relationship Id="rId9" Type="http://schemas.openxmlformats.org/officeDocument/2006/relationships/tags" Target="../tags/tag5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07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606.xml"/><Relationship Id="rId1" Type="http://schemas.openxmlformats.org/officeDocument/2006/relationships/tags" Target="../tags/tag605.xml"/><Relationship Id="rId6" Type="http://schemas.openxmlformats.org/officeDocument/2006/relationships/tags" Target="../tags/tag610.xml"/><Relationship Id="rId5" Type="http://schemas.openxmlformats.org/officeDocument/2006/relationships/tags" Target="../tags/tag609.xml"/><Relationship Id="rId4" Type="http://schemas.openxmlformats.org/officeDocument/2006/relationships/tags" Target="../tags/tag60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623.xml"/><Relationship Id="rId18" Type="http://schemas.openxmlformats.org/officeDocument/2006/relationships/tags" Target="../tags/tag628.xml"/><Relationship Id="rId26" Type="http://schemas.openxmlformats.org/officeDocument/2006/relationships/tags" Target="../tags/tag636.xml"/><Relationship Id="rId39" Type="http://schemas.openxmlformats.org/officeDocument/2006/relationships/tags" Target="../tags/tag649.xml"/><Relationship Id="rId21" Type="http://schemas.openxmlformats.org/officeDocument/2006/relationships/tags" Target="../tags/tag631.xml"/><Relationship Id="rId34" Type="http://schemas.openxmlformats.org/officeDocument/2006/relationships/tags" Target="../tags/tag644.xml"/><Relationship Id="rId42" Type="http://schemas.openxmlformats.org/officeDocument/2006/relationships/tags" Target="../tags/tag652.xml"/><Relationship Id="rId47" Type="http://schemas.openxmlformats.org/officeDocument/2006/relationships/tags" Target="../tags/tag657.xml"/><Relationship Id="rId50" Type="http://schemas.openxmlformats.org/officeDocument/2006/relationships/tags" Target="../tags/tag660.xml"/><Relationship Id="rId55" Type="http://schemas.openxmlformats.org/officeDocument/2006/relationships/tags" Target="../tags/tag665.xml"/><Relationship Id="rId63" Type="http://schemas.openxmlformats.org/officeDocument/2006/relationships/tags" Target="../tags/tag673.xml"/><Relationship Id="rId68" Type="http://schemas.openxmlformats.org/officeDocument/2006/relationships/tags" Target="../tags/tag678.xml"/><Relationship Id="rId76" Type="http://schemas.openxmlformats.org/officeDocument/2006/relationships/tags" Target="../tags/tag686.xml"/><Relationship Id="rId84" Type="http://schemas.openxmlformats.org/officeDocument/2006/relationships/tags" Target="../tags/tag694.xml"/><Relationship Id="rId89" Type="http://schemas.openxmlformats.org/officeDocument/2006/relationships/tags" Target="../tags/tag699.xml"/><Relationship Id="rId7" Type="http://schemas.openxmlformats.org/officeDocument/2006/relationships/tags" Target="../tags/tag617.xml"/><Relationship Id="rId71" Type="http://schemas.openxmlformats.org/officeDocument/2006/relationships/tags" Target="../tags/tag681.xml"/><Relationship Id="rId92" Type="http://schemas.openxmlformats.org/officeDocument/2006/relationships/tags" Target="../tags/tag702.xml"/><Relationship Id="rId2" Type="http://schemas.openxmlformats.org/officeDocument/2006/relationships/tags" Target="../tags/tag612.xml"/><Relationship Id="rId16" Type="http://schemas.openxmlformats.org/officeDocument/2006/relationships/tags" Target="../tags/tag626.xml"/><Relationship Id="rId29" Type="http://schemas.openxmlformats.org/officeDocument/2006/relationships/tags" Target="../tags/tag639.xml"/><Relationship Id="rId11" Type="http://schemas.openxmlformats.org/officeDocument/2006/relationships/tags" Target="../tags/tag621.xml"/><Relationship Id="rId24" Type="http://schemas.openxmlformats.org/officeDocument/2006/relationships/tags" Target="../tags/tag634.xml"/><Relationship Id="rId32" Type="http://schemas.openxmlformats.org/officeDocument/2006/relationships/tags" Target="../tags/tag642.xml"/><Relationship Id="rId37" Type="http://schemas.openxmlformats.org/officeDocument/2006/relationships/tags" Target="../tags/tag647.xml"/><Relationship Id="rId40" Type="http://schemas.openxmlformats.org/officeDocument/2006/relationships/tags" Target="../tags/tag650.xml"/><Relationship Id="rId45" Type="http://schemas.openxmlformats.org/officeDocument/2006/relationships/tags" Target="../tags/tag655.xml"/><Relationship Id="rId53" Type="http://schemas.openxmlformats.org/officeDocument/2006/relationships/tags" Target="../tags/tag663.xml"/><Relationship Id="rId58" Type="http://schemas.openxmlformats.org/officeDocument/2006/relationships/tags" Target="../tags/tag668.xml"/><Relationship Id="rId66" Type="http://schemas.openxmlformats.org/officeDocument/2006/relationships/tags" Target="../tags/tag676.xml"/><Relationship Id="rId74" Type="http://schemas.openxmlformats.org/officeDocument/2006/relationships/tags" Target="../tags/tag684.xml"/><Relationship Id="rId79" Type="http://schemas.openxmlformats.org/officeDocument/2006/relationships/tags" Target="../tags/tag689.xml"/><Relationship Id="rId87" Type="http://schemas.openxmlformats.org/officeDocument/2006/relationships/tags" Target="../tags/tag697.xml"/><Relationship Id="rId5" Type="http://schemas.openxmlformats.org/officeDocument/2006/relationships/tags" Target="../tags/tag615.xml"/><Relationship Id="rId61" Type="http://schemas.openxmlformats.org/officeDocument/2006/relationships/tags" Target="../tags/tag671.xml"/><Relationship Id="rId82" Type="http://schemas.openxmlformats.org/officeDocument/2006/relationships/tags" Target="../tags/tag692.xml"/><Relationship Id="rId90" Type="http://schemas.openxmlformats.org/officeDocument/2006/relationships/tags" Target="../tags/tag700.xml"/><Relationship Id="rId19" Type="http://schemas.openxmlformats.org/officeDocument/2006/relationships/tags" Target="../tags/tag629.xml"/><Relationship Id="rId14" Type="http://schemas.openxmlformats.org/officeDocument/2006/relationships/tags" Target="../tags/tag624.xml"/><Relationship Id="rId22" Type="http://schemas.openxmlformats.org/officeDocument/2006/relationships/tags" Target="../tags/tag632.xml"/><Relationship Id="rId27" Type="http://schemas.openxmlformats.org/officeDocument/2006/relationships/tags" Target="../tags/tag637.xml"/><Relationship Id="rId30" Type="http://schemas.openxmlformats.org/officeDocument/2006/relationships/tags" Target="../tags/tag640.xml"/><Relationship Id="rId35" Type="http://schemas.openxmlformats.org/officeDocument/2006/relationships/tags" Target="../tags/tag645.xml"/><Relationship Id="rId43" Type="http://schemas.openxmlformats.org/officeDocument/2006/relationships/tags" Target="../tags/tag653.xml"/><Relationship Id="rId48" Type="http://schemas.openxmlformats.org/officeDocument/2006/relationships/tags" Target="../tags/tag658.xml"/><Relationship Id="rId56" Type="http://schemas.openxmlformats.org/officeDocument/2006/relationships/tags" Target="../tags/tag666.xml"/><Relationship Id="rId64" Type="http://schemas.openxmlformats.org/officeDocument/2006/relationships/tags" Target="../tags/tag674.xml"/><Relationship Id="rId69" Type="http://schemas.openxmlformats.org/officeDocument/2006/relationships/tags" Target="../tags/tag679.xml"/><Relationship Id="rId77" Type="http://schemas.openxmlformats.org/officeDocument/2006/relationships/tags" Target="../tags/tag687.xml"/><Relationship Id="rId8" Type="http://schemas.openxmlformats.org/officeDocument/2006/relationships/tags" Target="../tags/tag618.xml"/><Relationship Id="rId51" Type="http://schemas.openxmlformats.org/officeDocument/2006/relationships/tags" Target="../tags/tag661.xml"/><Relationship Id="rId72" Type="http://schemas.openxmlformats.org/officeDocument/2006/relationships/tags" Target="../tags/tag682.xml"/><Relationship Id="rId80" Type="http://schemas.openxmlformats.org/officeDocument/2006/relationships/tags" Target="../tags/tag690.xml"/><Relationship Id="rId85" Type="http://schemas.openxmlformats.org/officeDocument/2006/relationships/tags" Target="../tags/tag695.xml"/><Relationship Id="rId93" Type="http://schemas.openxmlformats.org/officeDocument/2006/relationships/tags" Target="../tags/tag703.xml"/><Relationship Id="rId3" Type="http://schemas.openxmlformats.org/officeDocument/2006/relationships/tags" Target="../tags/tag613.xml"/><Relationship Id="rId12" Type="http://schemas.openxmlformats.org/officeDocument/2006/relationships/tags" Target="../tags/tag622.xml"/><Relationship Id="rId17" Type="http://schemas.openxmlformats.org/officeDocument/2006/relationships/tags" Target="../tags/tag627.xml"/><Relationship Id="rId25" Type="http://schemas.openxmlformats.org/officeDocument/2006/relationships/tags" Target="../tags/tag635.xml"/><Relationship Id="rId33" Type="http://schemas.openxmlformats.org/officeDocument/2006/relationships/tags" Target="../tags/tag643.xml"/><Relationship Id="rId38" Type="http://schemas.openxmlformats.org/officeDocument/2006/relationships/tags" Target="../tags/tag648.xml"/><Relationship Id="rId46" Type="http://schemas.openxmlformats.org/officeDocument/2006/relationships/tags" Target="../tags/tag656.xml"/><Relationship Id="rId59" Type="http://schemas.openxmlformats.org/officeDocument/2006/relationships/tags" Target="../tags/tag669.xml"/><Relationship Id="rId67" Type="http://schemas.openxmlformats.org/officeDocument/2006/relationships/tags" Target="../tags/tag677.xml"/><Relationship Id="rId20" Type="http://schemas.openxmlformats.org/officeDocument/2006/relationships/tags" Target="../tags/tag630.xml"/><Relationship Id="rId41" Type="http://schemas.openxmlformats.org/officeDocument/2006/relationships/tags" Target="../tags/tag651.xml"/><Relationship Id="rId54" Type="http://schemas.openxmlformats.org/officeDocument/2006/relationships/tags" Target="../tags/tag664.xml"/><Relationship Id="rId62" Type="http://schemas.openxmlformats.org/officeDocument/2006/relationships/tags" Target="../tags/tag672.xml"/><Relationship Id="rId70" Type="http://schemas.openxmlformats.org/officeDocument/2006/relationships/tags" Target="../tags/tag680.xml"/><Relationship Id="rId75" Type="http://schemas.openxmlformats.org/officeDocument/2006/relationships/tags" Target="../tags/tag685.xml"/><Relationship Id="rId83" Type="http://schemas.openxmlformats.org/officeDocument/2006/relationships/tags" Target="../tags/tag693.xml"/><Relationship Id="rId88" Type="http://schemas.openxmlformats.org/officeDocument/2006/relationships/tags" Target="../tags/tag698.xml"/><Relationship Id="rId91" Type="http://schemas.openxmlformats.org/officeDocument/2006/relationships/tags" Target="../tags/tag701.xml"/><Relationship Id="rId1" Type="http://schemas.openxmlformats.org/officeDocument/2006/relationships/tags" Target="../tags/tag611.xml"/><Relationship Id="rId6" Type="http://schemas.openxmlformats.org/officeDocument/2006/relationships/tags" Target="../tags/tag616.xml"/><Relationship Id="rId15" Type="http://schemas.openxmlformats.org/officeDocument/2006/relationships/tags" Target="../tags/tag625.xml"/><Relationship Id="rId23" Type="http://schemas.openxmlformats.org/officeDocument/2006/relationships/tags" Target="../tags/tag633.xml"/><Relationship Id="rId28" Type="http://schemas.openxmlformats.org/officeDocument/2006/relationships/tags" Target="../tags/tag638.xml"/><Relationship Id="rId36" Type="http://schemas.openxmlformats.org/officeDocument/2006/relationships/tags" Target="../tags/tag646.xml"/><Relationship Id="rId49" Type="http://schemas.openxmlformats.org/officeDocument/2006/relationships/tags" Target="../tags/tag659.xml"/><Relationship Id="rId57" Type="http://schemas.openxmlformats.org/officeDocument/2006/relationships/tags" Target="../tags/tag667.xml"/><Relationship Id="rId10" Type="http://schemas.openxmlformats.org/officeDocument/2006/relationships/tags" Target="../tags/tag620.xml"/><Relationship Id="rId31" Type="http://schemas.openxmlformats.org/officeDocument/2006/relationships/tags" Target="../tags/tag641.xml"/><Relationship Id="rId44" Type="http://schemas.openxmlformats.org/officeDocument/2006/relationships/tags" Target="../tags/tag654.xml"/><Relationship Id="rId52" Type="http://schemas.openxmlformats.org/officeDocument/2006/relationships/tags" Target="../tags/tag662.xml"/><Relationship Id="rId60" Type="http://schemas.openxmlformats.org/officeDocument/2006/relationships/tags" Target="../tags/tag670.xml"/><Relationship Id="rId65" Type="http://schemas.openxmlformats.org/officeDocument/2006/relationships/tags" Target="../tags/tag675.xml"/><Relationship Id="rId73" Type="http://schemas.openxmlformats.org/officeDocument/2006/relationships/tags" Target="../tags/tag683.xml"/><Relationship Id="rId78" Type="http://schemas.openxmlformats.org/officeDocument/2006/relationships/tags" Target="../tags/tag688.xml"/><Relationship Id="rId81" Type="http://schemas.openxmlformats.org/officeDocument/2006/relationships/tags" Target="../tags/tag691.xml"/><Relationship Id="rId86" Type="http://schemas.openxmlformats.org/officeDocument/2006/relationships/tags" Target="../tags/tag696.xml"/><Relationship Id="rId94" Type="http://schemas.openxmlformats.org/officeDocument/2006/relationships/slideLayout" Target="../slideLayouts/slideLayout13.xml"/><Relationship Id="rId4" Type="http://schemas.openxmlformats.org/officeDocument/2006/relationships/tags" Target="../tags/tag614.xml"/><Relationship Id="rId9" Type="http://schemas.openxmlformats.org/officeDocument/2006/relationships/tags" Target="../tags/tag6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716.xml"/><Relationship Id="rId18" Type="http://schemas.openxmlformats.org/officeDocument/2006/relationships/tags" Target="../tags/tag721.xml"/><Relationship Id="rId26" Type="http://schemas.openxmlformats.org/officeDocument/2006/relationships/tags" Target="../tags/tag729.xml"/><Relationship Id="rId39" Type="http://schemas.openxmlformats.org/officeDocument/2006/relationships/tags" Target="../tags/tag742.xml"/><Relationship Id="rId21" Type="http://schemas.openxmlformats.org/officeDocument/2006/relationships/tags" Target="../tags/tag724.xml"/><Relationship Id="rId34" Type="http://schemas.openxmlformats.org/officeDocument/2006/relationships/tags" Target="../tags/tag737.xml"/><Relationship Id="rId42" Type="http://schemas.openxmlformats.org/officeDocument/2006/relationships/tags" Target="../tags/tag745.xml"/><Relationship Id="rId47" Type="http://schemas.openxmlformats.org/officeDocument/2006/relationships/tags" Target="../tags/tag750.xml"/><Relationship Id="rId50" Type="http://schemas.openxmlformats.org/officeDocument/2006/relationships/tags" Target="../tags/tag753.xml"/><Relationship Id="rId55" Type="http://schemas.openxmlformats.org/officeDocument/2006/relationships/tags" Target="../tags/tag758.xml"/><Relationship Id="rId63" Type="http://schemas.openxmlformats.org/officeDocument/2006/relationships/tags" Target="../tags/tag766.xml"/><Relationship Id="rId68" Type="http://schemas.openxmlformats.org/officeDocument/2006/relationships/tags" Target="../tags/tag771.xml"/><Relationship Id="rId76" Type="http://schemas.openxmlformats.org/officeDocument/2006/relationships/tags" Target="../tags/tag779.xml"/><Relationship Id="rId7" Type="http://schemas.openxmlformats.org/officeDocument/2006/relationships/tags" Target="../tags/tag710.xml"/><Relationship Id="rId71" Type="http://schemas.openxmlformats.org/officeDocument/2006/relationships/tags" Target="../tags/tag774.xml"/><Relationship Id="rId2" Type="http://schemas.openxmlformats.org/officeDocument/2006/relationships/tags" Target="../tags/tag705.xml"/><Relationship Id="rId16" Type="http://schemas.openxmlformats.org/officeDocument/2006/relationships/tags" Target="../tags/tag719.xml"/><Relationship Id="rId29" Type="http://schemas.openxmlformats.org/officeDocument/2006/relationships/tags" Target="../tags/tag732.xml"/><Relationship Id="rId11" Type="http://schemas.openxmlformats.org/officeDocument/2006/relationships/tags" Target="../tags/tag714.xml"/><Relationship Id="rId24" Type="http://schemas.openxmlformats.org/officeDocument/2006/relationships/tags" Target="../tags/tag727.xml"/><Relationship Id="rId32" Type="http://schemas.openxmlformats.org/officeDocument/2006/relationships/tags" Target="../tags/tag735.xml"/><Relationship Id="rId37" Type="http://schemas.openxmlformats.org/officeDocument/2006/relationships/tags" Target="../tags/tag740.xml"/><Relationship Id="rId40" Type="http://schemas.openxmlformats.org/officeDocument/2006/relationships/tags" Target="../tags/tag743.xml"/><Relationship Id="rId45" Type="http://schemas.openxmlformats.org/officeDocument/2006/relationships/tags" Target="../tags/tag748.xml"/><Relationship Id="rId53" Type="http://schemas.openxmlformats.org/officeDocument/2006/relationships/tags" Target="../tags/tag756.xml"/><Relationship Id="rId58" Type="http://schemas.openxmlformats.org/officeDocument/2006/relationships/tags" Target="../tags/tag761.xml"/><Relationship Id="rId66" Type="http://schemas.openxmlformats.org/officeDocument/2006/relationships/tags" Target="../tags/tag769.xml"/><Relationship Id="rId74" Type="http://schemas.openxmlformats.org/officeDocument/2006/relationships/tags" Target="../tags/tag777.xml"/><Relationship Id="rId79" Type="http://schemas.openxmlformats.org/officeDocument/2006/relationships/tags" Target="../tags/tag782.xml"/><Relationship Id="rId5" Type="http://schemas.openxmlformats.org/officeDocument/2006/relationships/tags" Target="../tags/tag708.xml"/><Relationship Id="rId61" Type="http://schemas.openxmlformats.org/officeDocument/2006/relationships/tags" Target="../tags/tag764.xml"/><Relationship Id="rId82" Type="http://schemas.openxmlformats.org/officeDocument/2006/relationships/tags" Target="../tags/tag785.xml"/><Relationship Id="rId10" Type="http://schemas.openxmlformats.org/officeDocument/2006/relationships/tags" Target="../tags/tag713.xml"/><Relationship Id="rId19" Type="http://schemas.openxmlformats.org/officeDocument/2006/relationships/tags" Target="../tags/tag722.xml"/><Relationship Id="rId31" Type="http://schemas.openxmlformats.org/officeDocument/2006/relationships/tags" Target="../tags/tag734.xml"/><Relationship Id="rId44" Type="http://schemas.openxmlformats.org/officeDocument/2006/relationships/tags" Target="../tags/tag747.xml"/><Relationship Id="rId52" Type="http://schemas.openxmlformats.org/officeDocument/2006/relationships/tags" Target="../tags/tag755.xml"/><Relationship Id="rId60" Type="http://schemas.openxmlformats.org/officeDocument/2006/relationships/tags" Target="../tags/tag763.xml"/><Relationship Id="rId65" Type="http://schemas.openxmlformats.org/officeDocument/2006/relationships/tags" Target="../tags/tag768.xml"/><Relationship Id="rId73" Type="http://schemas.openxmlformats.org/officeDocument/2006/relationships/tags" Target="../tags/tag776.xml"/><Relationship Id="rId78" Type="http://schemas.openxmlformats.org/officeDocument/2006/relationships/tags" Target="../tags/tag781.xml"/><Relationship Id="rId81" Type="http://schemas.openxmlformats.org/officeDocument/2006/relationships/tags" Target="../tags/tag784.xml"/><Relationship Id="rId4" Type="http://schemas.openxmlformats.org/officeDocument/2006/relationships/tags" Target="../tags/tag707.xml"/><Relationship Id="rId9" Type="http://schemas.openxmlformats.org/officeDocument/2006/relationships/tags" Target="../tags/tag712.xml"/><Relationship Id="rId14" Type="http://schemas.openxmlformats.org/officeDocument/2006/relationships/tags" Target="../tags/tag717.xml"/><Relationship Id="rId22" Type="http://schemas.openxmlformats.org/officeDocument/2006/relationships/tags" Target="../tags/tag725.xml"/><Relationship Id="rId27" Type="http://schemas.openxmlformats.org/officeDocument/2006/relationships/tags" Target="../tags/tag730.xml"/><Relationship Id="rId30" Type="http://schemas.openxmlformats.org/officeDocument/2006/relationships/tags" Target="../tags/tag733.xml"/><Relationship Id="rId35" Type="http://schemas.openxmlformats.org/officeDocument/2006/relationships/tags" Target="../tags/tag738.xml"/><Relationship Id="rId43" Type="http://schemas.openxmlformats.org/officeDocument/2006/relationships/tags" Target="../tags/tag746.xml"/><Relationship Id="rId48" Type="http://schemas.openxmlformats.org/officeDocument/2006/relationships/tags" Target="../tags/tag751.xml"/><Relationship Id="rId56" Type="http://schemas.openxmlformats.org/officeDocument/2006/relationships/tags" Target="../tags/tag759.xml"/><Relationship Id="rId64" Type="http://schemas.openxmlformats.org/officeDocument/2006/relationships/tags" Target="../tags/tag767.xml"/><Relationship Id="rId69" Type="http://schemas.openxmlformats.org/officeDocument/2006/relationships/tags" Target="../tags/tag772.xml"/><Relationship Id="rId77" Type="http://schemas.openxmlformats.org/officeDocument/2006/relationships/tags" Target="../tags/tag780.xml"/><Relationship Id="rId8" Type="http://schemas.openxmlformats.org/officeDocument/2006/relationships/tags" Target="../tags/tag711.xml"/><Relationship Id="rId51" Type="http://schemas.openxmlformats.org/officeDocument/2006/relationships/tags" Target="../tags/tag754.xml"/><Relationship Id="rId72" Type="http://schemas.openxmlformats.org/officeDocument/2006/relationships/tags" Target="../tags/tag775.xml"/><Relationship Id="rId80" Type="http://schemas.openxmlformats.org/officeDocument/2006/relationships/tags" Target="../tags/tag783.xml"/><Relationship Id="rId3" Type="http://schemas.openxmlformats.org/officeDocument/2006/relationships/tags" Target="../tags/tag706.xml"/><Relationship Id="rId12" Type="http://schemas.openxmlformats.org/officeDocument/2006/relationships/tags" Target="../tags/tag715.xml"/><Relationship Id="rId17" Type="http://schemas.openxmlformats.org/officeDocument/2006/relationships/tags" Target="../tags/tag720.xml"/><Relationship Id="rId25" Type="http://schemas.openxmlformats.org/officeDocument/2006/relationships/tags" Target="../tags/tag728.xml"/><Relationship Id="rId33" Type="http://schemas.openxmlformats.org/officeDocument/2006/relationships/tags" Target="../tags/tag736.xml"/><Relationship Id="rId38" Type="http://schemas.openxmlformats.org/officeDocument/2006/relationships/tags" Target="../tags/tag741.xml"/><Relationship Id="rId46" Type="http://schemas.openxmlformats.org/officeDocument/2006/relationships/tags" Target="../tags/tag749.xml"/><Relationship Id="rId59" Type="http://schemas.openxmlformats.org/officeDocument/2006/relationships/tags" Target="../tags/tag762.xml"/><Relationship Id="rId67" Type="http://schemas.openxmlformats.org/officeDocument/2006/relationships/tags" Target="../tags/tag770.xml"/><Relationship Id="rId20" Type="http://schemas.openxmlformats.org/officeDocument/2006/relationships/tags" Target="../tags/tag723.xml"/><Relationship Id="rId41" Type="http://schemas.openxmlformats.org/officeDocument/2006/relationships/tags" Target="../tags/tag744.xml"/><Relationship Id="rId54" Type="http://schemas.openxmlformats.org/officeDocument/2006/relationships/tags" Target="../tags/tag757.xml"/><Relationship Id="rId62" Type="http://schemas.openxmlformats.org/officeDocument/2006/relationships/tags" Target="../tags/tag765.xml"/><Relationship Id="rId70" Type="http://schemas.openxmlformats.org/officeDocument/2006/relationships/tags" Target="../tags/tag773.xml"/><Relationship Id="rId75" Type="http://schemas.openxmlformats.org/officeDocument/2006/relationships/tags" Target="../tags/tag778.xml"/><Relationship Id="rId83" Type="http://schemas.openxmlformats.org/officeDocument/2006/relationships/slideLayout" Target="../slideLayouts/slideLayout13.xml"/><Relationship Id="rId1" Type="http://schemas.openxmlformats.org/officeDocument/2006/relationships/tags" Target="../tags/tag704.xml"/><Relationship Id="rId6" Type="http://schemas.openxmlformats.org/officeDocument/2006/relationships/tags" Target="../tags/tag709.xml"/><Relationship Id="rId15" Type="http://schemas.openxmlformats.org/officeDocument/2006/relationships/tags" Target="../tags/tag718.xml"/><Relationship Id="rId23" Type="http://schemas.openxmlformats.org/officeDocument/2006/relationships/tags" Target="../tags/tag726.xml"/><Relationship Id="rId28" Type="http://schemas.openxmlformats.org/officeDocument/2006/relationships/tags" Target="../tags/tag731.xml"/><Relationship Id="rId36" Type="http://schemas.openxmlformats.org/officeDocument/2006/relationships/tags" Target="../tags/tag739.xml"/><Relationship Id="rId49" Type="http://schemas.openxmlformats.org/officeDocument/2006/relationships/tags" Target="../tags/tag752.xml"/><Relationship Id="rId57" Type="http://schemas.openxmlformats.org/officeDocument/2006/relationships/tags" Target="../tags/tag7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youtube.com/watch?v=NA137qGmz4s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2/28/Prim_Maze.svg" TargetMode="Externa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63" Type="http://schemas.openxmlformats.org/officeDocument/2006/relationships/tags" Target="../tags/tag64.xml"/><Relationship Id="rId68" Type="http://schemas.openxmlformats.org/officeDocument/2006/relationships/tags" Target="../tags/tag69.xml"/><Relationship Id="rId84" Type="http://schemas.openxmlformats.org/officeDocument/2006/relationships/tags" Target="../tags/tag85.xml"/><Relationship Id="rId89" Type="http://schemas.openxmlformats.org/officeDocument/2006/relationships/tags" Target="../tags/tag90.xml"/><Relationship Id="rId112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07" Type="http://schemas.openxmlformats.org/officeDocument/2006/relationships/tags" Target="../tags/tag108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tags" Target="../tags/tag54.xml"/><Relationship Id="rId58" Type="http://schemas.openxmlformats.org/officeDocument/2006/relationships/tags" Target="../tags/tag59.xml"/><Relationship Id="rId66" Type="http://schemas.openxmlformats.org/officeDocument/2006/relationships/tags" Target="../tags/tag67.xml"/><Relationship Id="rId74" Type="http://schemas.openxmlformats.org/officeDocument/2006/relationships/tags" Target="../tags/tag75.xml"/><Relationship Id="rId79" Type="http://schemas.openxmlformats.org/officeDocument/2006/relationships/tags" Target="../tags/tag80.xml"/><Relationship Id="rId87" Type="http://schemas.openxmlformats.org/officeDocument/2006/relationships/tags" Target="../tags/tag88.xml"/><Relationship Id="rId102" Type="http://schemas.openxmlformats.org/officeDocument/2006/relationships/tags" Target="../tags/tag103.xml"/><Relationship Id="rId110" Type="http://schemas.openxmlformats.org/officeDocument/2006/relationships/tags" Target="../tags/tag111.xml"/><Relationship Id="rId5" Type="http://schemas.openxmlformats.org/officeDocument/2006/relationships/tags" Target="../tags/tag6.xml"/><Relationship Id="rId61" Type="http://schemas.openxmlformats.org/officeDocument/2006/relationships/tags" Target="../tags/tag62.xml"/><Relationship Id="rId82" Type="http://schemas.openxmlformats.org/officeDocument/2006/relationships/tags" Target="../tags/tag83.xml"/><Relationship Id="rId90" Type="http://schemas.openxmlformats.org/officeDocument/2006/relationships/tags" Target="../tags/tag91.xml"/><Relationship Id="rId95" Type="http://schemas.openxmlformats.org/officeDocument/2006/relationships/tags" Target="../tags/tag96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56" Type="http://schemas.openxmlformats.org/officeDocument/2006/relationships/tags" Target="../tags/tag57.xml"/><Relationship Id="rId64" Type="http://schemas.openxmlformats.org/officeDocument/2006/relationships/tags" Target="../tags/tag65.xml"/><Relationship Id="rId69" Type="http://schemas.openxmlformats.org/officeDocument/2006/relationships/tags" Target="../tags/tag70.xml"/><Relationship Id="rId77" Type="http://schemas.openxmlformats.org/officeDocument/2006/relationships/tags" Target="../tags/tag78.xml"/><Relationship Id="rId100" Type="http://schemas.openxmlformats.org/officeDocument/2006/relationships/tags" Target="../tags/tag101.xml"/><Relationship Id="rId105" Type="http://schemas.openxmlformats.org/officeDocument/2006/relationships/tags" Target="../tags/tag106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72" Type="http://schemas.openxmlformats.org/officeDocument/2006/relationships/tags" Target="../tags/tag73.xml"/><Relationship Id="rId80" Type="http://schemas.openxmlformats.org/officeDocument/2006/relationships/tags" Target="../tags/tag81.xml"/><Relationship Id="rId85" Type="http://schemas.openxmlformats.org/officeDocument/2006/relationships/tags" Target="../tags/tag86.xml"/><Relationship Id="rId93" Type="http://schemas.openxmlformats.org/officeDocument/2006/relationships/tags" Target="../tags/tag94.xml"/><Relationship Id="rId98" Type="http://schemas.openxmlformats.org/officeDocument/2006/relationships/tags" Target="../tags/tag99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59" Type="http://schemas.openxmlformats.org/officeDocument/2006/relationships/tags" Target="../tags/tag60.xml"/><Relationship Id="rId67" Type="http://schemas.openxmlformats.org/officeDocument/2006/relationships/tags" Target="../tags/tag68.xml"/><Relationship Id="rId103" Type="http://schemas.openxmlformats.org/officeDocument/2006/relationships/tags" Target="../tags/tag104.xml"/><Relationship Id="rId108" Type="http://schemas.openxmlformats.org/officeDocument/2006/relationships/tags" Target="../tags/tag109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62" Type="http://schemas.openxmlformats.org/officeDocument/2006/relationships/tags" Target="../tags/tag63.xml"/><Relationship Id="rId70" Type="http://schemas.openxmlformats.org/officeDocument/2006/relationships/tags" Target="../tags/tag71.xml"/><Relationship Id="rId75" Type="http://schemas.openxmlformats.org/officeDocument/2006/relationships/tags" Target="../tags/tag76.xml"/><Relationship Id="rId83" Type="http://schemas.openxmlformats.org/officeDocument/2006/relationships/tags" Target="../tags/tag84.xml"/><Relationship Id="rId88" Type="http://schemas.openxmlformats.org/officeDocument/2006/relationships/tags" Target="../tags/tag89.xml"/><Relationship Id="rId91" Type="http://schemas.openxmlformats.org/officeDocument/2006/relationships/tags" Target="../tags/tag92.xml"/><Relationship Id="rId96" Type="http://schemas.openxmlformats.org/officeDocument/2006/relationships/tags" Target="../tags/tag97.xml"/><Relationship Id="rId111" Type="http://schemas.openxmlformats.org/officeDocument/2006/relationships/tags" Target="../tags/tag11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tags" Target="../tags/tag58.xml"/><Relationship Id="rId106" Type="http://schemas.openxmlformats.org/officeDocument/2006/relationships/tags" Target="../tags/tag107.xml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tags" Target="../tags/tag61.xml"/><Relationship Id="rId65" Type="http://schemas.openxmlformats.org/officeDocument/2006/relationships/tags" Target="../tags/tag66.xml"/><Relationship Id="rId73" Type="http://schemas.openxmlformats.org/officeDocument/2006/relationships/tags" Target="../tags/tag74.xml"/><Relationship Id="rId78" Type="http://schemas.openxmlformats.org/officeDocument/2006/relationships/tags" Target="../tags/tag79.xml"/><Relationship Id="rId81" Type="http://schemas.openxmlformats.org/officeDocument/2006/relationships/tags" Target="../tags/tag82.xml"/><Relationship Id="rId86" Type="http://schemas.openxmlformats.org/officeDocument/2006/relationships/tags" Target="../tags/tag87.xml"/><Relationship Id="rId94" Type="http://schemas.openxmlformats.org/officeDocument/2006/relationships/tags" Target="../tags/tag95.xml"/><Relationship Id="rId99" Type="http://schemas.openxmlformats.org/officeDocument/2006/relationships/tags" Target="../tags/tag100.xml"/><Relationship Id="rId101" Type="http://schemas.openxmlformats.org/officeDocument/2006/relationships/tags" Target="../tags/tag10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109" Type="http://schemas.openxmlformats.org/officeDocument/2006/relationships/tags" Target="../tags/tag110.xml"/><Relationship Id="rId34" Type="http://schemas.openxmlformats.org/officeDocument/2006/relationships/tags" Target="../tags/tag35.xml"/><Relationship Id="rId50" Type="http://schemas.openxmlformats.org/officeDocument/2006/relationships/tags" Target="../tags/tag51.xml"/><Relationship Id="rId55" Type="http://schemas.openxmlformats.org/officeDocument/2006/relationships/tags" Target="../tags/tag56.xml"/><Relationship Id="rId76" Type="http://schemas.openxmlformats.org/officeDocument/2006/relationships/tags" Target="../tags/tag77.xml"/><Relationship Id="rId97" Type="http://schemas.openxmlformats.org/officeDocument/2006/relationships/tags" Target="../tags/tag98.xml"/><Relationship Id="rId104" Type="http://schemas.openxmlformats.org/officeDocument/2006/relationships/tags" Target="../tags/tag105.xml"/><Relationship Id="rId7" Type="http://schemas.openxmlformats.org/officeDocument/2006/relationships/tags" Target="../tags/tag8.xml"/><Relationship Id="rId71" Type="http://schemas.openxmlformats.org/officeDocument/2006/relationships/tags" Target="../tags/tag72.xml"/><Relationship Id="rId92" Type="http://schemas.openxmlformats.org/officeDocument/2006/relationships/tags" Target="../tags/tag9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tags" Target="../tags/tag138.xml"/><Relationship Id="rId39" Type="http://schemas.openxmlformats.org/officeDocument/2006/relationships/tags" Target="../tags/tag151.xml"/><Relationship Id="rId21" Type="http://schemas.openxmlformats.org/officeDocument/2006/relationships/tags" Target="../tags/tag133.xml"/><Relationship Id="rId34" Type="http://schemas.openxmlformats.org/officeDocument/2006/relationships/tags" Target="../tags/tag146.xml"/><Relationship Id="rId42" Type="http://schemas.openxmlformats.org/officeDocument/2006/relationships/tags" Target="../tags/tag154.xml"/><Relationship Id="rId47" Type="http://schemas.openxmlformats.org/officeDocument/2006/relationships/tags" Target="../tags/tag159.xml"/><Relationship Id="rId50" Type="http://schemas.openxmlformats.org/officeDocument/2006/relationships/tags" Target="../tags/tag162.xml"/><Relationship Id="rId55" Type="http://schemas.openxmlformats.org/officeDocument/2006/relationships/tags" Target="../tags/tag167.xml"/><Relationship Id="rId63" Type="http://schemas.openxmlformats.org/officeDocument/2006/relationships/tags" Target="../tags/tag175.xml"/><Relationship Id="rId68" Type="http://schemas.openxmlformats.org/officeDocument/2006/relationships/tags" Target="../tags/tag180.xml"/><Relationship Id="rId76" Type="http://schemas.openxmlformats.org/officeDocument/2006/relationships/tags" Target="../tags/tag188.xml"/><Relationship Id="rId7" Type="http://schemas.openxmlformats.org/officeDocument/2006/relationships/tags" Target="../tags/tag119.xml"/><Relationship Id="rId71" Type="http://schemas.openxmlformats.org/officeDocument/2006/relationships/tags" Target="../tags/tag183.xml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9" Type="http://schemas.openxmlformats.org/officeDocument/2006/relationships/tags" Target="../tags/tag141.xml"/><Relationship Id="rId11" Type="http://schemas.openxmlformats.org/officeDocument/2006/relationships/tags" Target="../tags/tag123.xml"/><Relationship Id="rId24" Type="http://schemas.openxmlformats.org/officeDocument/2006/relationships/tags" Target="../tags/tag136.xml"/><Relationship Id="rId32" Type="http://schemas.openxmlformats.org/officeDocument/2006/relationships/tags" Target="../tags/tag144.xml"/><Relationship Id="rId37" Type="http://schemas.openxmlformats.org/officeDocument/2006/relationships/tags" Target="../tags/tag149.xml"/><Relationship Id="rId40" Type="http://schemas.openxmlformats.org/officeDocument/2006/relationships/tags" Target="../tags/tag152.xml"/><Relationship Id="rId45" Type="http://schemas.openxmlformats.org/officeDocument/2006/relationships/tags" Target="../tags/tag157.xml"/><Relationship Id="rId53" Type="http://schemas.openxmlformats.org/officeDocument/2006/relationships/tags" Target="../tags/tag165.xml"/><Relationship Id="rId58" Type="http://schemas.openxmlformats.org/officeDocument/2006/relationships/tags" Target="../tags/tag170.xml"/><Relationship Id="rId66" Type="http://schemas.openxmlformats.org/officeDocument/2006/relationships/tags" Target="../tags/tag178.xml"/><Relationship Id="rId74" Type="http://schemas.openxmlformats.org/officeDocument/2006/relationships/tags" Target="../tags/tag186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tags" Target="../tags/tag135.xml"/><Relationship Id="rId28" Type="http://schemas.openxmlformats.org/officeDocument/2006/relationships/tags" Target="../tags/tag140.xml"/><Relationship Id="rId36" Type="http://schemas.openxmlformats.org/officeDocument/2006/relationships/tags" Target="../tags/tag148.xml"/><Relationship Id="rId49" Type="http://schemas.openxmlformats.org/officeDocument/2006/relationships/tags" Target="../tags/tag161.xml"/><Relationship Id="rId57" Type="http://schemas.openxmlformats.org/officeDocument/2006/relationships/tags" Target="../tags/tag169.xml"/><Relationship Id="rId61" Type="http://schemas.openxmlformats.org/officeDocument/2006/relationships/tags" Target="../tags/tag173.xml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31" Type="http://schemas.openxmlformats.org/officeDocument/2006/relationships/tags" Target="../tags/tag143.xml"/><Relationship Id="rId44" Type="http://schemas.openxmlformats.org/officeDocument/2006/relationships/tags" Target="../tags/tag156.xml"/><Relationship Id="rId52" Type="http://schemas.openxmlformats.org/officeDocument/2006/relationships/tags" Target="../tags/tag164.xml"/><Relationship Id="rId60" Type="http://schemas.openxmlformats.org/officeDocument/2006/relationships/tags" Target="../tags/tag172.xml"/><Relationship Id="rId65" Type="http://schemas.openxmlformats.org/officeDocument/2006/relationships/tags" Target="../tags/tag177.xml"/><Relationship Id="rId73" Type="http://schemas.openxmlformats.org/officeDocument/2006/relationships/tags" Target="../tags/tag185.xml"/><Relationship Id="rId78" Type="http://schemas.openxmlformats.org/officeDocument/2006/relationships/slideLayout" Target="../slideLayouts/slideLayout13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tags" Target="../tags/tag139.xml"/><Relationship Id="rId30" Type="http://schemas.openxmlformats.org/officeDocument/2006/relationships/tags" Target="../tags/tag142.xml"/><Relationship Id="rId35" Type="http://schemas.openxmlformats.org/officeDocument/2006/relationships/tags" Target="../tags/tag147.xml"/><Relationship Id="rId43" Type="http://schemas.openxmlformats.org/officeDocument/2006/relationships/tags" Target="../tags/tag155.xml"/><Relationship Id="rId48" Type="http://schemas.openxmlformats.org/officeDocument/2006/relationships/tags" Target="../tags/tag160.xml"/><Relationship Id="rId56" Type="http://schemas.openxmlformats.org/officeDocument/2006/relationships/tags" Target="../tags/tag168.xml"/><Relationship Id="rId64" Type="http://schemas.openxmlformats.org/officeDocument/2006/relationships/tags" Target="../tags/tag176.xml"/><Relationship Id="rId69" Type="http://schemas.openxmlformats.org/officeDocument/2006/relationships/tags" Target="../tags/tag181.xml"/><Relationship Id="rId77" Type="http://schemas.openxmlformats.org/officeDocument/2006/relationships/tags" Target="../tags/tag189.xml"/><Relationship Id="rId8" Type="http://schemas.openxmlformats.org/officeDocument/2006/relationships/tags" Target="../tags/tag120.xml"/><Relationship Id="rId51" Type="http://schemas.openxmlformats.org/officeDocument/2006/relationships/tags" Target="../tags/tag163.xml"/><Relationship Id="rId72" Type="http://schemas.openxmlformats.org/officeDocument/2006/relationships/tags" Target="../tags/tag184.xml"/><Relationship Id="rId3" Type="http://schemas.openxmlformats.org/officeDocument/2006/relationships/tags" Target="../tags/tag115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tags" Target="../tags/tag137.xml"/><Relationship Id="rId33" Type="http://schemas.openxmlformats.org/officeDocument/2006/relationships/tags" Target="../tags/tag145.xml"/><Relationship Id="rId38" Type="http://schemas.openxmlformats.org/officeDocument/2006/relationships/tags" Target="../tags/tag150.xml"/><Relationship Id="rId46" Type="http://schemas.openxmlformats.org/officeDocument/2006/relationships/tags" Target="../tags/tag158.xml"/><Relationship Id="rId59" Type="http://schemas.openxmlformats.org/officeDocument/2006/relationships/tags" Target="../tags/tag171.xml"/><Relationship Id="rId67" Type="http://schemas.openxmlformats.org/officeDocument/2006/relationships/tags" Target="../tags/tag179.xml"/><Relationship Id="rId20" Type="http://schemas.openxmlformats.org/officeDocument/2006/relationships/tags" Target="../tags/tag132.xml"/><Relationship Id="rId41" Type="http://schemas.openxmlformats.org/officeDocument/2006/relationships/tags" Target="../tags/tag153.xml"/><Relationship Id="rId54" Type="http://schemas.openxmlformats.org/officeDocument/2006/relationships/tags" Target="../tags/tag166.xml"/><Relationship Id="rId62" Type="http://schemas.openxmlformats.org/officeDocument/2006/relationships/tags" Target="../tags/tag174.xml"/><Relationship Id="rId70" Type="http://schemas.openxmlformats.org/officeDocument/2006/relationships/tags" Target="../tags/tag182.xml"/><Relationship Id="rId75" Type="http://schemas.openxmlformats.org/officeDocument/2006/relationships/tags" Target="../tags/tag187.xml"/><Relationship Id="rId1" Type="http://schemas.openxmlformats.org/officeDocument/2006/relationships/tags" Target="../tags/tag113.xml"/><Relationship Id="rId6" Type="http://schemas.openxmlformats.org/officeDocument/2006/relationships/tags" Target="../tags/tag118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202.xml"/><Relationship Id="rId18" Type="http://schemas.openxmlformats.org/officeDocument/2006/relationships/tags" Target="../tags/tag207.xml"/><Relationship Id="rId26" Type="http://schemas.openxmlformats.org/officeDocument/2006/relationships/tags" Target="../tags/tag215.xml"/><Relationship Id="rId39" Type="http://schemas.openxmlformats.org/officeDocument/2006/relationships/tags" Target="../tags/tag228.xml"/><Relationship Id="rId21" Type="http://schemas.openxmlformats.org/officeDocument/2006/relationships/tags" Target="../tags/tag210.xml"/><Relationship Id="rId34" Type="http://schemas.openxmlformats.org/officeDocument/2006/relationships/tags" Target="../tags/tag223.xml"/><Relationship Id="rId42" Type="http://schemas.openxmlformats.org/officeDocument/2006/relationships/tags" Target="../tags/tag231.xml"/><Relationship Id="rId47" Type="http://schemas.openxmlformats.org/officeDocument/2006/relationships/tags" Target="../tags/tag236.xml"/><Relationship Id="rId50" Type="http://schemas.openxmlformats.org/officeDocument/2006/relationships/tags" Target="../tags/tag239.xml"/><Relationship Id="rId55" Type="http://schemas.openxmlformats.org/officeDocument/2006/relationships/tags" Target="../tags/tag244.xml"/><Relationship Id="rId7" Type="http://schemas.openxmlformats.org/officeDocument/2006/relationships/tags" Target="../tags/tag196.xml"/><Relationship Id="rId12" Type="http://schemas.openxmlformats.org/officeDocument/2006/relationships/tags" Target="../tags/tag201.xml"/><Relationship Id="rId17" Type="http://schemas.openxmlformats.org/officeDocument/2006/relationships/tags" Target="../tags/tag206.xml"/><Relationship Id="rId25" Type="http://schemas.openxmlformats.org/officeDocument/2006/relationships/tags" Target="../tags/tag214.xml"/><Relationship Id="rId33" Type="http://schemas.openxmlformats.org/officeDocument/2006/relationships/tags" Target="../tags/tag222.xml"/><Relationship Id="rId38" Type="http://schemas.openxmlformats.org/officeDocument/2006/relationships/tags" Target="../tags/tag227.xml"/><Relationship Id="rId46" Type="http://schemas.openxmlformats.org/officeDocument/2006/relationships/tags" Target="../tags/tag235.xml"/><Relationship Id="rId2" Type="http://schemas.openxmlformats.org/officeDocument/2006/relationships/tags" Target="../tags/tag191.xml"/><Relationship Id="rId16" Type="http://schemas.openxmlformats.org/officeDocument/2006/relationships/tags" Target="../tags/tag205.xml"/><Relationship Id="rId20" Type="http://schemas.openxmlformats.org/officeDocument/2006/relationships/tags" Target="../tags/tag209.xml"/><Relationship Id="rId29" Type="http://schemas.openxmlformats.org/officeDocument/2006/relationships/tags" Target="../tags/tag218.xml"/><Relationship Id="rId41" Type="http://schemas.openxmlformats.org/officeDocument/2006/relationships/tags" Target="../tags/tag230.xml"/><Relationship Id="rId54" Type="http://schemas.openxmlformats.org/officeDocument/2006/relationships/tags" Target="../tags/tag243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24" Type="http://schemas.openxmlformats.org/officeDocument/2006/relationships/tags" Target="../tags/tag213.xml"/><Relationship Id="rId32" Type="http://schemas.openxmlformats.org/officeDocument/2006/relationships/tags" Target="../tags/tag221.xml"/><Relationship Id="rId37" Type="http://schemas.openxmlformats.org/officeDocument/2006/relationships/tags" Target="../tags/tag226.xml"/><Relationship Id="rId40" Type="http://schemas.openxmlformats.org/officeDocument/2006/relationships/tags" Target="../tags/tag229.xml"/><Relationship Id="rId45" Type="http://schemas.openxmlformats.org/officeDocument/2006/relationships/tags" Target="../tags/tag234.xml"/><Relationship Id="rId53" Type="http://schemas.openxmlformats.org/officeDocument/2006/relationships/tags" Target="../tags/tag242.xml"/><Relationship Id="rId5" Type="http://schemas.openxmlformats.org/officeDocument/2006/relationships/tags" Target="../tags/tag194.xml"/><Relationship Id="rId15" Type="http://schemas.openxmlformats.org/officeDocument/2006/relationships/tags" Target="../tags/tag204.xml"/><Relationship Id="rId23" Type="http://schemas.openxmlformats.org/officeDocument/2006/relationships/tags" Target="../tags/tag212.xml"/><Relationship Id="rId28" Type="http://schemas.openxmlformats.org/officeDocument/2006/relationships/tags" Target="../tags/tag217.xml"/><Relationship Id="rId36" Type="http://schemas.openxmlformats.org/officeDocument/2006/relationships/tags" Target="../tags/tag225.xml"/><Relationship Id="rId49" Type="http://schemas.openxmlformats.org/officeDocument/2006/relationships/tags" Target="../tags/tag238.xml"/><Relationship Id="rId57" Type="http://schemas.openxmlformats.org/officeDocument/2006/relationships/slideLayout" Target="../slideLayouts/slideLayout13.xml"/><Relationship Id="rId10" Type="http://schemas.openxmlformats.org/officeDocument/2006/relationships/tags" Target="../tags/tag199.xml"/><Relationship Id="rId19" Type="http://schemas.openxmlformats.org/officeDocument/2006/relationships/tags" Target="../tags/tag208.xml"/><Relationship Id="rId31" Type="http://schemas.openxmlformats.org/officeDocument/2006/relationships/tags" Target="../tags/tag220.xml"/><Relationship Id="rId44" Type="http://schemas.openxmlformats.org/officeDocument/2006/relationships/tags" Target="../tags/tag233.xml"/><Relationship Id="rId52" Type="http://schemas.openxmlformats.org/officeDocument/2006/relationships/tags" Target="../tags/tag241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tags" Target="../tags/tag203.xml"/><Relationship Id="rId22" Type="http://schemas.openxmlformats.org/officeDocument/2006/relationships/tags" Target="../tags/tag211.xml"/><Relationship Id="rId27" Type="http://schemas.openxmlformats.org/officeDocument/2006/relationships/tags" Target="../tags/tag216.xml"/><Relationship Id="rId30" Type="http://schemas.openxmlformats.org/officeDocument/2006/relationships/tags" Target="../tags/tag219.xml"/><Relationship Id="rId35" Type="http://schemas.openxmlformats.org/officeDocument/2006/relationships/tags" Target="../tags/tag224.xml"/><Relationship Id="rId43" Type="http://schemas.openxmlformats.org/officeDocument/2006/relationships/tags" Target="../tags/tag232.xml"/><Relationship Id="rId48" Type="http://schemas.openxmlformats.org/officeDocument/2006/relationships/tags" Target="../tags/tag237.xml"/><Relationship Id="rId56" Type="http://schemas.openxmlformats.org/officeDocument/2006/relationships/tags" Target="../tags/tag245.xml"/><Relationship Id="rId8" Type="http://schemas.openxmlformats.org/officeDocument/2006/relationships/tags" Target="../tags/tag197.xml"/><Relationship Id="rId51" Type="http://schemas.openxmlformats.org/officeDocument/2006/relationships/tags" Target="../tags/tag240.xml"/><Relationship Id="rId3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258.xml"/><Relationship Id="rId18" Type="http://schemas.openxmlformats.org/officeDocument/2006/relationships/tags" Target="../tags/tag263.xml"/><Relationship Id="rId26" Type="http://schemas.openxmlformats.org/officeDocument/2006/relationships/tags" Target="../tags/tag271.xml"/><Relationship Id="rId39" Type="http://schemas.openxmlformats.org/officeDocument/2006/relationships/tags" Target="../tags/tag284.xml"/><Relationship Id="rId21" Type="http://schemas.openxmlformats.org/officeDocument/2006/relationships/tags" Target="../tags/tag266.xml"/><Relationship Id="rId34" Type="http://schemas.openxmlformats.org/officeDocument/2006/relationships/tags" Target="../tags/tag279.xml"/><Relationship Id="rId42" Type="http://schemas.openxmlformats.org/officeDocument/2006/relationships/tags" Target="../tags/tag287.xml"/><Relationship Id="rId47" Type="http://schemas.openxmlformats.org/officeDocument/2006/relationships/tags" Target="../tags/tag292.xml"/><Relationship Id="rId50" Type="http://schemas.openxmlformats.org/officeDocument/2006/relationships/tags" Target="../tags/tag295.xml"/><Relationship Id="rId55" Type="http://schemas.openxmlformats.org/officeDocument/2006/relationships/slideLayout" Target="../slideLayouts/slideLayout13.xml"/><Relationship Id="rId7" Type="http://schemas.openxmlformats.org/officeDocument/2006/relationships/tags" Target="../tags/tag252.xml"/><Relationship Id="rId12" Type="http://schemas.openxmlformats.org/officeDocument/2006/relationships/tags" Target="../tags/tag257.xml"/><Relationship Id="rId17" Type="http://schemas.openxmlformats.org/officeDocument/2006/relationships/tags" Target="../tags/tag262.xml"/><Relationship Id="rId25" Type="http://schemas.openxmlformats.org/officeDocument/2006/relationships/tags" Target="../tags/tag270.xml"/><Relationship Id="rId33" Type="http://schemas.openxmlformats.org/officeDocument/2006/relationships/tags" Target="../tags/tag278.xml"/><Relationship Id="rId38" Type="http://schemas.openxmlformats.org/officeDocument/2006/relationships/tags" Target="../tags/tag283.xml"/><Relationship Id="rId46" Type="http://schemas.openxmlformats.org/officeDocument/2006/relationships/tags" Target="../tags/tag291.xml"/><Relationship Id="rId2" Type="http://schemas.openxmlformats.org/officeDocument/2006/relationships/tags" Target="../tags/tag247.xml"/><Relationship Id="rId16" Type="http://schemas.openxmlformats.org/officeDocument/2006/relationships/tags" Target="../tags/tag261.xml"/><Relationship Id="rId20" Type="http://schemas.openxmlformats.org/officeDocument/2006/relationships/tags" Target="../tags/tag265.xml"/><Relationship Id="rId29" Type="http://schemas.openxmlformats.org/officeDocument/2006/relationships/tags" Target="../tags/tag274.xml"/><Relationship Id="rId41" Type="http://schemas.openxmlformats.org/officeDocument/2006/relationships/tags" Target="../tags/tag286.xml"/><Relationship Id="rId54" Type="http://schemas.openxmlformats.org/officeDocument/2006/relationships/tags" Target="../tags/tag299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24" Type="http://schemas.openxmlformats.org/officeDocument/2006/relationships/tags" Target="../tags/tag269.xml"/><Relationship Id="rId32" Type="http://schemas.openxmlformats.org/officeDocument/2006/relationships/tags" Target="../tags/tag277.xml"/><Relationship Id="rId37" Type="http://schemas.openxmlformats.org/officeDocument/2006/relationships/tags" Target="../tags/tag282.xml"/><Relationship Id="rId40" Type="http://schemas.openxmlformats.org/officeDocument/2006/relationships/tags" Target="../tags/tag285.xml"/><Relationship Id="rId45" Type="http://schemas.openxmlformats.org/officeDocument/2006/relationships/tags" Target="../tags/tag290.xml"/><Relationship Id="rId53" Type="http://schemas.openxmlformats.org/officeDocument/2006/relationships/tags" Target="../tags/tag298.xml"/><Relationship Id="rId5" Type="http://schemas.openxmlformats.org/officeDocument/2006/relationships/tags" Target="../tags/tag250.xml"/><Relationship Id="rId15" Type="http://schemas.openxmlformats.org/officeDocument/2006/relationships/tags" Target="../tags/tag260.xml"/><Relationship Id="rId23" Type="http://schemas.openxmlformats.org/officeDocument/2006/relationships/tags" Target="../tags/tag268.xml"/><Relationship Id="rId28" Type="http://schemas.openxmlformats.org/officeDocument/2006/relationships/tags" Target="../tags/tag273.xml"/><Relationship Id="rId36" Type="http://schemas.openxmlformats.org/officeDocument/2006/relationships/tags" Target="../tags/tag281.xml"/><Relationship Id="rId49" Type="http://schemas.openxmlformats.org/officeDocument/2006/relationships/tags" Target="../tags/tag294.xml"/><Relationship Id="rId10" Type="http://schemas.openxmlformats.org/officeDocument/2006/relationships/tags" Target="../tags/tag255.xml"/><Relationship Id="rId19" Type="http://schemas.openxmlformats.org/officeDocument/2006/relationships/tags" Target="../tags/tag264.xml"/><Relationship Id="rId31" Type="http://schemas.openxmlformats.org/officeDocument/2006/relationships/tags" Target="../tags/tag276.xml"/><Relationship Id="rId44" Type="http://schemas.openxmlformats.org/officeDocument/2006/relationships/tags" Target="../tags/tag289.xml"/><Relationship Id="rId52" Type="http://schemas.openxmlformats.org/officeDocument/2006/relationships/tags" Target="../tags/tag297.xml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tags" Target="../tags/tag259.xml"/><Relationship Id="rId22" Type="http://schemas.openxmlformats.org/officeDocument/2006/relationships/tags" Target="../tags/tag267.xml"/><Relationship Id="rId27" Type="http://schemas.openxmlformats.org/officeDocument/2006/relationships/tags" Target="../tags/tag272.xml"/><Relationship Id="rId30" Type="http://schemas.openxmlformats.org/officeDocument/2006/relationships/tags" Target="../tags/tag275.xml"/><Relationship Id="rId35" Type="http://schemas.openxmlformats.org/officeDocument/2006/relationships/tags" Target="../tags/tag280.xml"/><Relationship Id="rId43" Type="http://schemas.openxmlformats.org/officeDocument/2006/relationships/tags" Target="../tags/tag288.xml"/><Relationship Id="rId48" Type="http://schemas.openxmlformats.org/officeDocument/2006/relationships/tags" Target="../tags/tag293.xml"/><Relationship Id="rId8" Type="http://schemas.openxmlformats.org/officeDocument/2006/relationships/tags" Target="../tags/tag253.xml"/><Relationship Id="rId51" Type="http://schemas.openxmlformats.org/officeDocument/2006/relationships/tags" Target="../tags/tag296.xml"/><Relationship Id="rId3" Type="http://schemas.openxmlformats.org/officeDocument/2006/relationships/tags" Target="../tags/tag2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13" Type="http://schemas.openxmlformats.org/officeDocument/2006/relationships/tags" Target="../tags/tag312.xml"/><Relationship Id="rId18" Type="http://schemas.openxmlformats.org/officeDocument/2006/relationships/tags" Target="../tags/tag317.xml"/><Relationship Id="rId26" Type="http://schemas.openxmlformats.org/officeDocument/2006/relationships/tags" Target="../tags/tag325.xml"/><Relationship Id="rId39" Type="http://schemas.openxmlformats.org/officeDocument/2006/relationships/tags" Target="../tags/tag338.xml"/><Relationship Id="rId3" Type="http://schemas.openxmlformats.org/officeDocument/2006/relationships/tags" Target="../tags/tag302.xml"/><Relationship Id="rId21" Type="http://schemas.openxmlformats.org/officeDocument/2006/relationships/tags" Target="../tags/tag320.xml"/><Relationship Id="rId34" Type="http://schemas.openxmlformats.org/officeDocument/2006/relationships/tags" Target="../tags/tag333.xml"/><Relationship Id="rId42" Type="http://schemas.openxmlformats.org/officeDocument/2006/relationships/tags" Target="../tags/tag341.xml"/><Relationship Id="rId7" Type="http://schemas.openxmlformats.org/officeDocument/2006/relationships/tags" Target="../tags/tag306.xml"/><Relationship Id="rId12" Type="http://schemas.openxmlformats.org/officeDocument/2006/relationships/tags" Target="../tags/tag311.xml"/><Relationship Id="rId17" Type="http://schemas.openxmlformats.org/officeDocument/2006/relationships/tags" Target="../tags/tag316.xml"/><Relationship Id="rId25" Type="http://schemas.openxmlformats.org/officeDocument/2006/relationships/tags" Target="../tags/tag324.xml"/><Relationship Id="rId33" Type="http://schemas.openxmlformats.org/officeDocument/2006/relationships/tags" Target="../tags/tag332.xml"/><Relationship Id="rId38" Type="http://schemas.openxmlformats.org/officeDocument/2006/relationships/tags" Target="../tags/tag337.xml"/><Relationship Id="rId2" Type="http://schemas.openxmlformats.org/officeDocument/2006/relationships/tags" Target="../tags/tag301.xml"/><Relationship Id="rId16" Type="http://schemas.openxmlformats.org/officeDocument/2006/relationships/tags" Target="../tags/tag315.xml"/><Relationship Id="rId20" Type="http://schemas.openxmlformats.org/officeDocument/2006/relationships/tags" Target="../tags/tag319.xml"/><Relationship Id="rId29" Type="http://schemas.openxmlformats.org/officeDocument/2006/relationships/tags" Target="../tags/tag328.xml"/><Relationship Id="rId41" Type="http://schemas.openxmlformats.org/officeDocument/2006/relationships/tags" Target="../tags/tag340.xml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1" Type="http://schemas.openxmlformats.org/officeDocument/2006/relationships/tags" Target="../tags/tag310.xml"/><Relationship Id="rId24" Type="http://schemas.openxmlformats.org/officeDocument/2006/relationships/tags" Target="../tags/tag323.xml"/><Relationship Id="rId32" Type="http://schemas.openxmlformats.org/officeDocument/2006/relationships/tags" Target="../tags/tag331.xml"/><Relationship Id="rId37" Type="http://schemas.openxmlformats.org/officeDocument/2006/relationships/tags" Target="../tags/tag336.xml"/><Relationship Id="rId40" Type="http://schemas.openxmlformats.org/officeDocument/2006/relationships/tags" Target="../tags/tag339.xml"/><Relationship Id="rId5" Type="http://schemas.openxmlformats.org/officeDocument/2006/relationships/tags" Target="../tags/tag304.xml"/><Relationship Id="rId15" Type="http://schemas.openxmlformats.org/officeDocument/2006/relationships/tags" Target="../tags/tag314.xml"/><Relationship Id="rId23" Type="http://schemas.openxmlformats.org/officeDocument/2006/relationships/tags" Target="../tags/tag322.xml"/><Relationship Id="rId28" Type="http://schemas.openxmlformats.org/officeDocument/2006/relationships/tags" Target="../tags/tag327.xml"/><Relationship Id="rId36" Type="http://schemas.openxmlformats.org/officeDocument/2006/relationships/tags" Target="../tags/tag335.xml"/><Relationship Id="rId10" Type="http://schemas.openxmlformats.org/officeDocument/2006/relationships/tags" Target="../tags/tag309.xml"/><Relationship Id="rId19" Type="http://schemas.openxmlformats.org/officeDocument/2006/relationships/tags" Target="../tags/tag318.xml"/><Relationship Id="rId31" Type="http://schemas.openxmlformats.org/officeDocument/2006/relationships/tags" Target="../tags/tag330.xml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14" Type="http://schemas.openxmlformats.org/officeDocument/2006/relationships/tags" Target="../tags/tag313.xml"/><Relationship Id="rId22" Type="http://schemas.openxmlformats.org/officeDocument/2006/relationships/tags" Target="../tags/tag321.xml"/><Relationship Id="rId27" Type="http://schemas.openxmlformats.org/officeDocument/2006/relationships/tags" Target="../tags/tag326.xml"/><Relationship Id="rId30" Type="http://schemas.openxmlformats.org/officeDocument/2006/relationships/tags" Target="../tags/tag329.xml"/><Relationship Id="rId35" Type="http://schemas.openxmlformats.org/officeDocument/2006/relationships/tags" Target="../tags/tag334.xml"/><Relationship Id="rId43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smtClean="0"/>
              <a:t>Games Programming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/>
              <a:t>Algorithms &amp; A.I. for Games</a:t>
            </a:r>
            <a:endParaRPr lang="en-US" dirty="0"/>
          </a:p>
        </p:txBody>
      </p:sp>
      <p:pic>
        <p:nvPicPr>
          <p:cNvPr id="4" name="Picture 2" descr="http://www.corbisimages.com/images/67/DC7DE275-0CBD-471B-856B-5F3F360128C2/40378-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74528"/>
            <a:ext cx="2160240" cy="27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3145780" cy="311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A Hidden Tree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1752252" y="2132856"/>
            <a:ext cx="4979988" cy="3200400"/>
            <a:chOff x="1752252" y="2132856"/>
            <a:chExt cx="4979988" cy="3200400"/>
          </a:xfrm>
        </p:grpSpPr>
        <p:sp>
          <p:nvSpPr>
            <p:cNvPr id="18436" name="Line 3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3047652" y="21328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7" name="Line 4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3657252" y="21328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8" name="Line 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3657252" y="21328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9" name="Line 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4266852" y="21328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0" name="Line 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4876452" y="21328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1" name="Line 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5486052" y="21328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2" name="Line 9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6095652" y="21328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3" name="Line 10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2438052" y="26662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Line 11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3657252" y="26662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5" name="Line 12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4266852" y="26662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6" name="Line 13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4876452" y="26662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7" name="Line 1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5486052" y="26662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Line 15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6095652" y="26662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Line 16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3047652" y="31996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Line 1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3047652" y="31996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1" name="Line 18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3657252" y="31996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Line 19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4266852" y="31996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Line 20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5486052" y="31996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Line 21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6095652" y="31996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Line 22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047652" y="37330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Line 23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3657252" y="37330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Line 24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4266852" y="37330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Line 25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4266852" y="37330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Line 26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4876452" y="37330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Line 27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5486052" y="37330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Line 28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6095652" y="37330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2" name="Line 29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2438052" y="42664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3" name="Line 30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3047652" y="42664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4" name="Line 31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657252" y="42664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5" name="Line 32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4266852" y="42664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6" name="Line 33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4876452" y="42664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7" name="Line 34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6095652" y="4266456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8" name="Line 35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3047652" y="47998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9" name="Line 36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4266852" y="47998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0" name="Line 37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5486052" y="47998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1" name="Line 38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rot="10800000">
              <a:off x="2438052" y="5333256"/>
              <a:ext cx="304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2" name="Line 39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rot="10800000">
              <a:off x="2438052" y="2666256"/>
              <a:ext cx="0" cy="266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3" name="Text Box 40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752252" y="2132856"/>
              <a:ext cx="7191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Start</a:t>
              </a:r>
            </a:p>
          </p:txBody>
        </p:sp>
        <p:sp>
          <p:nvSpPr>
            <p:cNvPr id="18474" name="Text Box 41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6095652" y="4876056"/>
              <a:ext cx="6365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End</a:t>
              </a:r>
            </a:p>
          </p:txBody>
        </p:sp>
        <p:sp>
          <p:nvSpPr>
            <p:cNvPr id="18475" name="Freeform 42"/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3382615" y="3496519"/>
              <a:ext cx="2058987" cy="1622425"/>
            </a:xfrm>
            <a:custGeom>
              <a:avLst/>
              <a:gdLst>
                <a:gd name="T0" fmla="*/ 1297 w 1297"/>
                <a:gd name="T1" fmla="*/ 1013 h 1022"/>
                <a:gd name="T2" fmla="*/ 534 w 1297"/>
                <a:gd name="T3" fmla="*/ 1005 h 1022"/>
                <a:gd name="T4" fmla="*/ 501 w 1297"/>
                <a:gd name="T5" fmla="*/ 996 h 1022"/>
                <a:gd name="T6" fmla="*/ 450 w 1297"/>
                <a:gd name="T7" fmla="*/ 861 h 1022"/>
                <a:gd name="T8" fmla="*/ 433 w 1297"/>
                <a:gd name="T9" fmla="*/ 742 h 1022"/>
                <a:gd name="T10" fmla="*/ 153 w 1297"/>
                <a:gd name="T11" fmla="*/ 666 h 1022"/>
                <a:gd name="T12" fmla="*/ 69 w 1297"/>
                <a:gd name="T13" fmla="*/ 573 h 1022"/>
                <a:gd name="T14" fmla="*/ 60 w 1297"/>
                <a:gd name="T15" fmla="*/ 539 h 1022"/>
                <a:gd name="T16" fmla="*/ 145 w 1297"/>
                <a:gd name="T17" fmla="*/ 47 h 1022"/>
                <a:gd name="T18" fmla="*/ 170 w 1297"/>
                <a:gd name="T19" fmla="*/ 13 h 1022"/>
                <a:gd name="T20" fmla="*/ 484 w 1297"/>
                <a:gd name="T21" fmla="*/ 47 h 1022"/>
                <a:gd name="T22" fmla="*/ 907 w 1297"/>
                <a:gd name="T23" fmla="*/ 47 h 10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7"/>
                <a:gd name="T37" fmla="*/ 0 h 1022"/>
                <a:gd name="T38" fmla="*/ 1297 w 1297"/>
                <a:gd name="T39" fmla="*/ 1022 h 102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7" h="1022">
                  <a:moveTo>
                    <a:pt x="1297" y="1013"/>
                  </a:moveTo>
                  <a:cubicBezTo>
                    <a:pt x="1042" y="1022"/>
                    <a:pt x="789" y="1021"/>
                    <a:pt x="534" y="1005"/>
                  </a:cubicBezTo>
                  <a:cubicBezTo>
                    <a:pt x="523" y="1002"/>
                    <a:pt x="510" y="1002"/>
                    <a:pt x="501" y="996"/>
                  </a:cubicBezTo>
                  <a:cubicBezTo>
                    <a:pt x="480" y="982"/>
                    <a:pt x="459" y="890"/>
                    <a:pt x="450" y="861"/>
                  </a:cubicBezTo>
                  <a:cubicBezTo>
                    <a:pt x="446" y="821"/>
                    <a:pt x="458" y="773"/>
                    <a:pt x="433" y="742"/>
                  </a:cubicBezTo>
                  <a:cubicBezTo>
                    <a:pt x="382" y="679"/>
                    <a:pt x="212" y="669"/>
                    <a:pt x="153" y="666"/>
                  </a:cubicBezTo>
                  <a:cubicBezTo>
                    <a:pt x="117" y="642"/>
                    <a:pt x="100" y="604"/>
                    <a:pt x="69" y="573"/>
                  </a:cubicBezTo>
                  <a:cubicBezTo>
                    <a:pt x="66" y="562"/>
                    <a:pt x="60" y="551"/>
                    <a:pt x="60" y="539"/>
                  </a:cubicBezTo>
                  <a:cubicBezTo>
                    <a:pt x="60" y="499"/>
                    <a:pt x="0" y="119"/>
                    <a:pt x="145" y="47"/>
                  </a:cubicBezTo>
                  <a:cubicBezTo>
                    <a:pt x="153" y="36"/>
                    <a:pt x="156" y="15"/>
                    <a:pt x="170" y="13"/>
                  </a:cubicBezTo>
                  <a:cubicBezTo>
                    <a:pt x="275" y="0"/>
                    <a:pt x="381" y="33"/>
                    <a:pt x="484" y="47"/>
                  </a:cubicBezTo>
                  <a:cubicBezTo>
                    <a:pt x="617" y="95"/>
                    <a:pt x="907" y="47"/>
                    <a:pt x="907" y="4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6" name="Freeform 43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2846040" y="2388444"/>
              <a:ext cx="2286000" cy="1208087"/>
            </a:xfrm>
            <a:custGeom>
              <a:avLst/>
              <a:gdLst>
                <a:gd name="T0" fmla="*/ 1237 w 1440"/>
                <a:gd name="T1" fmla="*/ 745 h 761"/>
                <a:gd name="T2" fmla="*/ 1440 w 1440"/>
                <a:gd name="T3" fmla="*/ 627 h 761"/>
                <a:gd name="T4" fmla="*/ 1415 w 1440"/>
                <a:gd name="T5" fmla="*/ 500 h 761"/>
                <a:gd name="T6" fmla="*/ 1008 w 1440"/>
                <a:gd name="T7" fmla="*/ 347 h 761"/>
                <a:gd name="T8" fmla="*/ 576 w 1440"/>
                <a:gd name="T9" fmla="*/ 322 h 761"/>
                <a:gd name="T10" fmla="*/ 407 w 1440"/>
                <a:gd name="T11" fmla="*/ 246 h 761"/>
                <a:gd name="T12" fmla="*/ 373 w 1440"/>
                <a:gd name="T13" fmla="*/ 229 h 761"/>
                <a:gd name="T14" fmla="*/ 313 w 1440"/>
                <a:gd name="T15" fmla="*/ 102 h 761"/>
                <a:gd name="T16" fmla="*/ 263 w 1440"/>
                <a:gd name="T17" fmla="*/ 59 h 761"/>
                <a:gd name="T18" fmla="*/ 68 w 1440"/>
                <a:gd name="T19" fmla="*/ 0 h 761"/>
                <a:gd name="T20" fmla="*/ 0 w 1440"/>
                <a:gd name="T21" fmla="*/ 8 h 7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40"/>
                <a:gd name="T34" fmla="*/ 0 h 761"/>
                <a:gd name="T35" fmla="*/ 1440 w 1440"/>
                <a:gd name="T36" fmla="*/ 761 h 76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40" h="761">
                  <a:moveTo>
                    <a:pt x="1237" y="745"/>
                  </a:moveTo>
                  <a:cubicBezTo>
                    <a:pt x="1392" y="736"/>
                    <a:pt x="1392" y="761"/>
                    <a:pt x="1440" y="627"/>
                  </a:cubicBezTo>
                  <a:cubicBezTo>
                    <a:pt x="1436" y="600"/>
                    <a:pt x="1435" y="525"/>
                    <a:pt x="1415" y="500"/>
                  </a:cubicBezTo>
                  <a:cubicBezTo>
                    <a:pt x="1313" y="376"/>
                    <a:pt x="1158" y="368"/>
                    <a:pt x="1008" y="347"/>
                  </a:cubicBezTo>
                  <a:cubicBezTo>
                    <a:pt x="870" y="303"/>
                    <a:pt x="719" y="344"/>
                    <a:pt x="576" y="322"/>
                  </a:cubicBezTo>
                  <a:cubicBezTo>
                    <a:pt x="531" y="291"/>
                    <a:pt x="462" y="259"/>
                    <a:pt x="407" y="246"/>
                  </a:cubicBezTo>
                  <a:cubicBezTo>
                    <a:pt x="396" y="240"/>
                    <a:pt x="382" y="238"/>
                    <a:pt x="373" y="229"/>
                  </a:cubicBezTo>
                  <a:cubicBezTo>
                    <a:pt x="335" y="191"/>
                    <a:pt x="356" y="137"/>
                    <a:pt x="313" y="102"/>
                  </a:cubicBezTo>
                  <a:cubicBezTo>
                    <a:pt x="296" y="88"/>
                    <a:pt x="283" y="69"/>
                    <a:pt x="263" y="59"/>
                  </a:cubicBezTo>
                  <a:cubicBezTo>
                    <a:pt x="208" y="31"/>
                    <a:pt x="129" y="19"/>
                    <a:pt x="68" y="0"/>
                  </a:cubicBezTo>
                  <a:cubicBezTo>
                    <a:pt x="45" y="3"/>
                    <a:pt x="0" y="8"/>
                    <a:pt x="0" y="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7" name="Freeform 44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2804765" y="4526806"/>
              <a:ext cx="1385887" cy="590550"/>
            </a:xfrm>
            <a:custGeom>
              <a:avLst/>
              <a:gdLst>
                <a:gd name="T0" fmla="*/ 873 w 873"/>
                <a:gd name="T1" fmla="*/ 339 h 372"/>
                <a:gd name="T2" fmla="*/ 60 w 873"/>
                <a:gd name="T3" fmla="*/ 279 h 372"/>
                <a:gd name="T4" fmla="*/ 34 w 873"/>
                <a:gd name="T5" fmla="*/ 51 h 372"/>
                <a:gd name="T6" fmla="*/ 43 w 873"/>
                <a:gd name="T7" fmla="*/ 0 h 3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3"/>
                <a:gd name="T13" fmla="*/ 0 h 372"/>
                <a:gd name="T14" fmla="*/ 873 w 873"/>
                <a:gd name="T15" fmla="*/ 372 h 3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3" h="372">
                  <a:moveTo>
                    <a:pt x="873" y="339"/>
                  </a:moveTo>
                  <a:cubicBezTo>
                    <a:pt x="603" y="352"/>
                    <a:pt x="319" y="372"/>
                    <a:pt x="60" y="279"/>
                  </a:cubicBezTo>
                  <a:cubicBezTo>
                    <a:pt x="0" y="201"/>
                    <a:pt x="24" y="182"/>
                    <a:pt x="34" y="51"/>
                  </a:cubicBezTo>
                  <a:cubicBezTo>
                    <a:pt x="35" y="34"/>
                    <a:pt x="43" y="0"/>
                    <a:pt x="43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8" name="Freeform 45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3827115" y="2355106"/>
              <a:ext cx="2062162" cy="2762250"/>
            </a:xfrm>
            <a:custGeom>
              <a:avLst/>
              <a:gdLst>
                <a:gd name="T0" fmla="*/ 813 w 1299"/>
                <a:gd name="T1" fmla="*/ 1740 h 1740"/>
                <a:gd name="T2" fmla="*/ 805 w 1299"/>
                <a:gd name="T3" fmla="*/ 1622 h 1740"/>
                <a:gd name="T4" fmla="*/ 822 w 1299"/>
                <a:gd name="T5" fmla="*/ 1436 h 1740"/>
                <a:gd name="T6" fmla="*/ 1110 w 1299"/>
                <a:gd name="T7" fmla="*/ 1368 h 1740"/>
                <a:gd name="T8" fmla="*/ 1169 w 1299"/>
                <a:gd name="T9" fmla="*/ 1325 h 1740"/>
                <a:gd name="T10" fmla="*/ 1203 w 1299"/>
                <a:gd name="T11" fmla="*/ 1275 h 1740"/>
                <a:gd name="T12" fmla="*/ 1262 w 1299"/>
                <a:gd name="T13" fmla="*/ 1029 h 1740"/>
                <a:gd name="T14" fmla="*/ 1279 w 1299"/>
                <a:gd name="T15" fmla="*/ 478 h 1740"/>
                <a:gd name="T16" fmla="*/ 1245 w 1299"/>
                <a:gd name="T17" fmla="*/ 199 h 1740"/>
                <a:gd name="T18" fmla="*/ 1152 w 1299"/>
                <a:gd name="T19" fmla="*/ 114 h 1740"/>
                <a:gd name="T20" fmla="*/ 881 w 1299"/>
                <a:gd name="T21" fmla="*/ 55 h 1740"/>
                <a:gd name="T22" fmla="*/ 449 w 1299"/>
                <a:gd name="T23" fmla="*/ 38 h 1740"/>
                <a:gd name="T24" fmla="*/ 0 w 1299"/>
                <a:gd name="T25" fmla="*/ 72 h 17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99"/>
                <a:gd name="T40" fmla="*/ 0 h 1740"/>
                <a:gd name="T41" fmla="*/ 1299 w 1299"/>
                <a:gd name="T42" fmla="*/ 1740 h 174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99" h="1740">
                  <a:moveTo>
                    <a:pt x="813" y="1740"/>
                  </a:moveTo>
                  <a:cubicBezTo>
                    <a:pt x="810" y="1701"/>
                    <a:pt x="805" y="1661"/>
                    <a:pt x="805" y="1622"/>
                  </a:cubicBezTo>
                  <a:cubicBezTo>
                    <a:pt x="805" y="1560"/>
                    <a:pt x="783" y="1484"/>
                    <a:pt x="822" y="1436"/>
                  </a:cubicBezTo>
                  <a:cubicBezTo>
                    <a:pt x="878" y="1367"/>
                    <a:pt x="1048" y="1371"/>
                    <a:pt x="1110" y="1368"/>
                  </a:cubicBezTo>
                  <a:cubicBezTo>
                    <a:pt x="1144" y="1351"/>
                    <a:pt x="1146" y="1355"/>
                    <a:pt x="1169" y="1325"/>
                  </a:cubicBezTo>
                  <a:cubicBezTo>
                    <a:pt x="1181" y="1309"/>
                    <a:pt x="1203" y="1275"/>
                    <a:pt x="1203" y="1275"/>
                  </a:cubicBezTo>
                  <a:cubicBezTo>
                    <a:pt x="1217" y="1194"/>
                    <a:pt x="1214" y="1099"/>
                    <a:pt x="1262" y="1029"/>
                  </a:cubicBezTo>
                  <a:cubicBezTo>
                    <a:pt x="1267" y="845"/>
                    <a:pt x="1279" y="662"/>
                    <a:pt x="1279" y="478"/>
                  </a:cubicBezTo>
                  <a:cubicBezTo>
                    <a:pt x="1279" y="387"/>
                    <a:pt x="1299" y="279"/>
                    <a:pt x="1245" y="199"/>
                  </a:cubicBezTo>
                  <a:cubicBezTo>
                    <a:pt x="1229" y="146"/>
                    <a:pt x="1199" y="140"/>
                    <a:pt x="1152" y="114"/>
                  </a:cubicBezTo>
                  <a:cubicBezTo>
                    <a:pt x="1057" y="61"/>
                    <a:pt x="988" y="61"/>
                    <a:pt x="881" y="55"/>
                  </a:cubicBezTo>
                  <a:cubicBezTo>
                    <a:pt x="717" y="0"/>
                    <a:pt x="719" y="31"/>
                    <a:pt x="449" y="38"/>
                  </a:cubicBezTo>
                  <a:cubicBezTo>
                    <a:pt x="301" y="66"/>
                    <a:pt x="135" y="0"/>
                    <a:pt x="0" y="7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9" name="Freeform 46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657127" y="2778969"/>
              <a:ext cx="781050" cy="1290637"/>
            </a:xfrm>
            <a:custGeom>
              <a:avLst/>
              <a:gdLst>
                <a:gd name="T0" fmla="*/ 492 w 492"/>
                <a:gd name="T1" fmla="*/ 0 h 813"/>
                <a:gd name="T2" fmla="*/ 212 w 492"/>
                <a:gd name="T3" fmla="*/ 33 h 813"/>
                <a:gd name="T4" fmla="*/ 60 w 492"/>
                <a:gd name="T5" fmla="*/ 135 h 813"/>
                <a:gd name="T6" fmla="*/ 51 w 492"/>
                <a:gd name="T7" fmla="*/ 161 h 813"/>
                <a:gd name="T8" fmla="*/ 17 w 492"/>
                <a:gd name="T9" fmla="*/ 211 h 813"/>
                <a:gd name="T10" fmla="*/ 0 w 492"/>
                <a:gd name="T11" fmla="*/ 321 h 813"/>
                <a:gd name="T12" fmla="*/ 9 w 492"/>
                <a:gd name="T13" fmla="*/ 813 h 8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92"/>
                <a:gd name="T22" fmla="*/ 0 h 813"/>
                <a:gd name="T23" fmla="*/ 492 w 492"/>
                <a:gd name="T24" fmla="*/ 813 h 8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92" h="813">
                  <a:moveTo>
                    <a:pt x="492" y="0"/>
                  </a:moveTo>
                  <a:cubicBezTo>
                    <a:pt x="399" y="11"/>
                    <a:pt x="306" y="22"/>
                    <a:pt x="212" y="33"/>
                  </a:cubicBezTo>
                  <a:cubicBezTo>
                    <a:pt x="151" y="49"/>
                    <a:pt x="90" y="76"/>
                    <a:pt x="60" y="135"/>
                  </a:cubicBezTo>
                  <a:cubicBezTo>
                    <a:pt x="56" y="143"/>
                    <a:pt x="56" y="153"/>
                    <a:pt x="51" y="161"/>
                  </a:cubicBezTo>
                  <a:cubicBezTo>
                    <a:pt x="41" y="179"/>
                    <a:pt x="17" y="211"/>
                    <a:pt x="17" y="211"/>
                  </a:cubicBezTo>
                  <a:cubicBezTo>
                    <a:pt x="8" y="250"/>
                    <a:pt x="0" y="278"/>
                    <a:pt x="0" y="321"/>
                  </a:cubicBezTo>
                  <a:cubicBezTo>
                    <a:pt x="0" y="485"/>
                    <a:pt x="9" y="813"/>
                    <a:pt x="9" y="81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0" name="Freeform 47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3949352" y="3571131"/>
              <a:ext cx="66675" cy="565150"/>
            </a:xfrm>
            <a:custGeom>
              <a:avLst/>
              <a:gdLst>
                <a:gd name="T0" fmla="*/ 42 w 42"/>
                <a:gd name="T1" fmla="*/ 0 h 356"/>
                <a:gd name="T2" fmla="*/ 0 w 42"/>
                <a:gd name="T3" fmla="*/ 204 h 356"/>
                <a:gd name="T4" fmla="*/ 8 w 42"/>
                <a:gd name="T5" fmla="*/ 356 h 356"/>
                <a:gd name="T6" fmla="*/ 0 60000 65536"/>
                <a:gd name="T7" fmla="*/ 0 60000 65536"/>
                <a:gd name="T8" fmla="*/ 0 60000 65536"/>
                <a:gd name="T9" fmla="*/ 0 w 42"/>
                <a:gd name="T10" fmla="*/ 0 h 356"/>
                <a:gd name="T11" fmla="*/ 42 w 42"/>
                <a:gd name="T12" fmla="*/ 356 h 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356">
                  <a:moveTo>
                    <a:pt x="42" y="0"/>
                  </a:moveTo>
                  <a:cubicBezTo>
                    <a:pt x="34" y="72"/>
                    <a:pt x="16" y="134"/>
                    <a:pt x="0" y="204"/>
                  </a:cubicBezTo>
                  <a:cubicBezTo>
                    <a:pt x="3" y="255"/>
                    <a:pt x="8" y="356"/>
                    <a:pt x="8" y="35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1" name="Freeform 48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4539902" y="4028331"/>
              <a:ext cx="727075" cy="552450"/>
            </a:xfrm>
            <a:custGeom>
              <a:avLst/>
              <a:gdLst>
                <a:gd name="T0" fmla="*/ 458 w 458"/>
                <a:gd name="T1" fmla="*/ 348 h 348"/>
                <a:gd name="T2" fmla="*/ 432 w 458"/>
                <a:gd name="T3" fmla="*/ 204 h 348"/>
                <a:gd name="T4" fmla="*/ 415 w 458"/>
                <a:gd name="T5" fmla="*/ 102 h 348"/>
                <a:gd name="T6" fmla="*/ 407 w 458"/>
                <a:gd name="T7" fmla="*/ 77 h 348"/>
                <a:gd name="T8" fmla="*/ 280 w 458"/>
                <a:gd name="T9" fmla="*/ 0 h 348"/>
                <a:gd name="T10" fmla="*/ 0 w 458"/>
                <a:gd name="T11" fmla="*/ 17 h 3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8"/>
                <a:gd name="T19" fmla="*/ 0 h 348"/>
                <a:gd name="T20" fmla="*/ 458 w 458"/>
                <a:gd name="T21" fmla="*/ 348 h 3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8" h="348">
                  <a:moveTo>
                    <a:pt x="458" y="348"/>
                  </a:moveTo>
                  <a:cubicBezTo>
                    <a:pt x="450" y="300"/>
                    <a:pt x="449" y="250"/>
                    <a:pt x="432" y="204"/>
                  </a:cubicBezTo>
                  <a:cubicBezTo>
                    <a:pt x="426" y="170"/>
                    <a:pt x="422" y="136"/>
                    <a:pt x="415" y="102"/>
                  </a:cubicBezTo>
                  <a:cubicBezTo>
                    <a:pt x="413" y="93"/>
                    <a:pt x="413" y="83"/>
                    <a:pt x="407" y="77"/>
                  </a:cubicBezTo>
                  <a:cubicBezTo>
                    <a:pt x="375" y="45"/>
                    <a:pt x="321" y="21"/>
                    <a:pt x="280" y="0"/>
                  </a:cubicBezTo>
                  <a:cubicBezTo>
                    <a:pt x="189" y="6"/>
                    <a:pt x="91" y="17"/>
                    <a:pt x="0" y="1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2" name="Line 49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2514252" y="21328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3" name="Line 50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5486052" y="5333256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Required data structure: Disjoint Sets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collection of N sets, in which any two sets contain no common elements (so each element is member of one and only one set)</a:t>
            </a:r>
          </a:p>
          <a:p>
            <a:endParaRPr lang="en-GB" dirty="0" smtClean="0"/>
          </a:p>
          <a:p>
            <a:r>
              <a:rPr lang="en-GB" dirty="0" smtClean="0"/>
              <a:t>Example: {3,5,7} , {4,2,8}, {9}, {</a:t>
            </a:r>
            <a:r>
              <a:rPr lang="en-GB" smtClean="0"/>
              <a:t>1,6}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212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Operations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Find</a:t>
            </a:r>
          </a:p>
          <a:p>
            <a:r>
              <a:rPr lang="en-GB" smtClean="0"/>
              <a:t>Union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5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Each set has a unique name: one of its members</a:t>
            </a:r>
          </a:p>
          <a:p>
            <a:r>
              <a:rPr lang="en-US" dirty="0" smtClean="0"/>
              <a:t>Find(x</a:t>
            </a:r>
            <a:r>
              <a:rPr lang="en-US" dirty="0"/>
              <a:t>) – </a:t>
            </a:r>
            <a:r>
              <a:rPr lang="en-US" dirty="0" smtClean="0"/>
              <a:t>returns </a:t>
            </a:r>
            <a:r>
              <a:rPr lang="en-US" dirty="0"/>
              <a:t>the name of the set containing </a:t>
            </a:r>
            <a:r>
              <a:rPr lang="en-US" dirty="0" smtClean="0"/>
              <a:t>x</a:t>
            </a:r>
          </a:p>
          <a:p>
            <a:r>
              <a:rPr lang="en-US" dirty="0" smtClean="0"/>
              <a:t>Example: {</a:t>
            </a:r>
            <a:r>
              <a:rPr lang="en-US" dirty="0"/>
              <a:t>3,</a:t>
            </a:r>
            <a:r>
              <a:rPr lang="en-US" u="sng" dirty="0">
                <a:solidFill>
                  <a:srgbClr val="FF0000"/>
                </a:solidFill>
              </a:rPr>
              <a:t>5</a:t>
            </a:r>
            <a:r>
              <a:rPr lang="en-US" dirty="0"/>
              <a:t>,7,1,6}, {4,2,</a:t>
            </a:r>
            <a:r>
              <a:rPr lang="en-US" u="sng" dirty="0">
                <a:solidFill>
                  <a:srgbClr val="FF0000"/>
                </a:solidFill>
              </a:rPr>
              <a:t>8</a:t>
            </a:r>
            <a:r>
              <a:rPr lang="en-US" dirty="0"/>
              <a:t>}, {</a:t>
            </a:r>
            <a:r>
              <a:rPr lang="en-US" u="sng" dirty="0">
                <a:solidFill>
                  <a:srgbClr val="FF0000"/>
                </a:solidFill>
              </a:rPr>
              <a:t>9</a:t>
            </a:r>
            <a:r>
              <a:rPr lang="en-US"/>
              <a:t>} </a:t>
            </a:r>
            <a:endParaRPr lang="en-US" dirty="0"/>
          </a:p>
          <a:p>
            <a:pPr lvl="1"/>
            <a:r>
              <a:rPr lang="en-US" dirty="0"/>
              <a:t>Find(1) = 5</a:t>
            </a:r>
          </a:p>
          <a:p>
            <a:pPr lvl="1"/>
            <a:r>
              <a:rPr lang="en-US" dirty="0"/>
              <a:t>Find(4) = 8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Union(x, y)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Takes the union of two sets named x and y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  <a:r>
              <a:rPr lang="en-US" dirty="0"/>
              <a:t> </a:t>
            </a:r>
            <a:r>
              <a:rPr lang="en-US" dirty="0" smtClean="0"/>
              <a:t>{3,</a:t>
            </a:r>
            <a:r>
              <a:rPr lang="en-US" u="sng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,7} , {4,2,</a:t>
            </a:r>
            <a:r>
              <a:rPr lang="en-US" u="sng" dirty="0" smtClean="0">
                <a:solidFill>
                  <a:srgbClr val="FF0000"/>
                </a:solidFill>
              </a:rPr>
              <a:t>8</a:t>
            </a:r>
            <a:r>
              <a:rPr lang="en-US" dirty="0" smtClean="0"/>
              <a:t>}, {</a:t>
            </a:r>
            <a:r>
              <a:rPr lang="en-US" u="sng" dirty="0" smtClean="0">
                <a:solidFill>
                  <a:srgbClr val="FF0000"/>
                </a:solidFill>
              </a:rPr>
              <a:t>9</a:t>
            </a:r>
            <a:r>
              <a:rPr lang="en-US" dirty="0" smtClean="0"/>
              <a:t>}, {</a:t>
            </a:r>
            <a:r>
              <a:rPr lang="en-US" u="sng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,6}</a:t>
            </a:r>
          </a:p>
          <a:p>
            <a:pPr marL="360000" lvl="1" indent="0">
              <a:buNone/>
            </a:pPr>
            <a:endParaRPr lang="en-US" dirty="0" smtClean="0"/>
          </a:p>
          <a:p>
            <a:pPr marL="360000" lvl="1" indent="0">
              <a:buNone/>
            </a:pPr>
            <a:r>
              <a:rPr lang="en-US" sz="2800" dirty="0" smtClean="0"/>
              <a:t>Union(5,1)  = {3,</a:t>
            </a:r>
            <a:r>
              <a:rPr lang="en-US" sz="2800" u="sng" dirty="0" smtClean="0">
                <a:solidFill>
                  <a:srgbClr val="FF0000"/>
                </a:solidFill>
              </a:rPr>
              <a:t>5</a:t>
            </a:r>
            <a:r>
              <a:rPr lang="en-US" sz="2800" dirty="0" smtClean="0"/>
              <a:t>,7,1,6}, {4,2,</a:t>
            </a:r>
            <a:r>
              <a:rPr lang="en-US" sz="2800" u="sng" dirty="0" smtClean="0">
                <a:solidFill>
                  <a:srgbClr val="FF0000"/>
                </a:solidFill>
              </a:rPr>
              <a:t>8</a:t>
            </a:r>
            <a:r>
              <a:rPr lang="en-US" sz="2800" dirty="0" smtClean="0"/>
              <a:t>}, {</a:t>
            </a:r>
            <a:r>
              <a:rPr lang="en-US" sz="2800" u="sng" dirty="0" smtClean="0">
                <a:solidFill>
                  <a:srgbClr val="FF0000"/>
                </a:solidFill>
              </a:rPr>
              <a:t>9</a:t>
            </a:r>
            <a:r>
              <a:rPr lang="en-US" sz="2800" dirty="0" smtClean="0"/>
              <a:t>}</a:t>
            </a:r>
          </a:p>
          <a:p>
            <a:pPr marL="360000" lvl="1" indent="0">
              <a:buNone/>
            </a:pPr>
            <a:r>
              <a:rPr lang="en-US" sz="2800" dirty="0" smtClean="0"/>
              <a:t>Union(7,6)  </a:t>
            </a:r>
            <a:r>
              <a:rPr lang="en-US" sz="2800" dirty="0"/>
              <a:t>= {3,</a:t>
            </a:r>
            <a:r>
              <a:rPr lang="en-US" sz="2800" u="sng" dirty="0">
                <a:solidFill>
                  <a:srgbClr val="FF0000"/>
                </a:solidFill>
              </a:rPr>
              <a:t>5</a:t>
            </a:r>
            <a:r>
              <a:rPr lang="en-US" sz="2800" dirty="0"/>
              <a:t>,7,1,6}, {4,2,</a:t>
            </a:r>
            <a:r>
              <a:rPr lang="en-US" sz="2800" u="sng" dirty="0">
                <a:solidFill>
                  <a:srgbClr val="FF0000"/>
                </a:solidFill>
              </a:rPr>
              <a:t>8</a:t>
            </a:r>
            <a:r>
              <a:rPr lang="en-US" sz="2800" dirty="0"/>
              <a:t>}, {</a:t>
            </a:r>
            <a:r>
              <a:rPr lang="en-US" sz="2800" u="sng" dirty="0">
                <a:solidFill>
                  <a:srgbClr val="FF0000"/>
                </a:solidFill>
              </a:rPr>
              <a:t>9</a:t>
            </a:r>
            <a:r>
              <a:rPr lang="en-US" sz="2800" dirty="0"/>
              <a:t>}</a:t>
            </a:r>
          </a:p>
          <a:p>
            <a:pPr marL="360000" lvl="1" indent="0">
              <a:buNone/>
            </a:pPr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Maze </a:t>
            </a:r>
            <a:r>
              <a:rPr lang="en-US" smtClean="0"/>
              <a:t>generation algorithm, start</a:t>
            </a:r>
            <a:endParaRPr lang="en-US" dirty="0" smtClean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Each </a:t>
            </a:r>
            <a:r>
              <a:rPr lang="en-US" sz="2800" dirty="0"/>
              <a:t>cell is in their own </a:t>
            </a:r>
            <a:r>
              <a:rPr lang="en-US" sz="2800" dirty="0" smtClean="0"/>
              <a:t>set, </a:t>
            </a:r>
            <a:r>
              <a:rPr lang="en-US" sz="2800" b="1" dirty="0" smtClean="0"/>
              <a:t>S</a:t>
            </a:r>
            <a:r>
              <a:rPr lang="en-US" sz="2800" dirty="0" smtClean="0"/>
              <a:t> ={ {1}, {2}, {3}, {4},… {36} }</a:t>
            </a:r>
          </a:p>
          <a:p>
            <a:r>
              <a:rPr lang="en-US" sz="2800" dirty="0" smtClean="0"/>
              <a:t>All possible edges </a:t>
            </a:r>
            <a:r>
              <a:rPr lang="en-US" sz="2800" b="1" dirty="0" smtClean="0"/>
              <a:t>E</a:t>
            </a:r>
            <a:r>
              <a:rPr lang="en-US" sz="2800" dirty="0" smtClean="0"/>
              <a:t> ={ (1,2), (1,7), (2,8), (2,3), … } (60 edges in total)</a:t>
            </a:r>
            <a:endParaRPr lang="en-US" sz="2800" dirty="0"/>
          </a:p>
        </p:txBody>
      </p:sp>
      <p:grpSp>
        <p:nvGrpSpPr>
          <p:cNvPr id="4" name="Groep 3"/>
          <p:cNvGrpSpPr/>
          <p:nvPr/>
        </p:nvGrpSpPr>
        <p:grpSpPr>
          <a:xfrm>
            <a:off x="4846574" y="3536910"/>
            <a:ext cx="3944370" cy="2351315"/>
            <a:chOff x="1524000" y="2996952"/>
            <a:chExt cx="5284788" cy="3200400"/>
          </a:xfrm>
        </p:grpSpPr>
        <p:sp>
          <p:nvSpPr>
            <p:cNvPr id="19460" name="Line 3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2971800" y="2996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Line 4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2971800" y="2996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Line 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3581400" y="2996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3" name="Line 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3581400" y="2996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Line 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4191000" y="2996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Line 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4191000" y="2996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Line 9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4800600" y="2996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Line 10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4800600" y="2996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Line 11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5410200" y="2996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9" name="Line 12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5410200" y="2996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0" name="Line 13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6019800" y="2996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Line 1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2362200" y="35303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2" name="Line 15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2971800" y="35303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3" name="Line 16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2971800" y="35303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4" name="Line 1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3581400" y="35303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5" name="Line 18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3581400" y="35303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Line 19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4191000" y="35303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Line 20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4191000" y="35303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8" name="Line 21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4800600" y="35303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9" name="Line 22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4800600" y="35303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0" name="Line 23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5410200" y="35303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1" name="Line 24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5410200" y="35303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2" name="Line 25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6019800" y="35303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3" name="Line 26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2362200" y="40637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4" name="Line 27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2971800" y="40637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5" name="Line 28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2971800" y="40637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6" name="Line 29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3581400" y="40637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7" name="Line 30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3581400" y="40637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8" name="Line 31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4191000" y="40637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9" name="Line 32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4191000" y="40637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Line 33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4800600" y="40637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1" name="Line 34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4800600" y="40637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2" name="Line 35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5410200" y="40637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3" name="Line 36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5410200" y="40637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4" name="Line 37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6019800" y="40637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5" name="Line 38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2362200" y="45971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6" name="Line 39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2971800" y="45971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7" name="Line 40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2971800" y="45971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8" name="Line 41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3581400" y="45971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9" name="Line 42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3581400" y="45971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0" name="Line 43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4191000" y="45971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1" name="Line 44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4191000" y="45971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2" name="Line 45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4800600" y="45971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3" name="Line 46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4800600" y="45971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4" name="Line 47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5410200" y="45971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5" name="Line 48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5410200" y="45971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6" name="Line 49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6019800" y="45971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7" name="Line 50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2362200" y="51305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8" name="Line 51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2971800" y="51305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9" name="Line 52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2971800" y="51305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0" name="Line 53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3581400" y="51305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1" name="Line 54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>
              <a:off x="3581400" y="51305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2" name="Line 55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>
              <a:off x="4191000" y="51305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3" name="Line 56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>
              <a:off x="4191000" y="51305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4" name="Line 57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>
              <a:off x="4800600" y="51305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5" name="Line 58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>
              <a:off x="4800600" y="51305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6" name="Line 59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5410200" y="51305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7" name="Line 60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5410200" y="51305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8" name="Line 61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>
              <a:off x="6019800" y="51305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9" name="Line 62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2362200" y="5663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0" name="Line 63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>
              <a:off x="2971800" y="5663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1" name="Line 64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>
              <a:off x="2971800" y="5663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2" name="Line 65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>
              <a:off x="3581400" y="5663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3" name="Line 66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>
              <a:off x="3581400" y="5663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4" name="Line 67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>
              <a:off x="4191000" y="5663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5" name="Line 68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>
              <a:off x="4191000" y="5663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6" name="Line 69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800600" y="5663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7" name="Line 70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4800600" y="5663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8" name="Line 71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5410200" y="5663952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9" name="Line 72"/>
            <p:cNvSpPr>
              <a:spLocks noChangeShapeType="1"/>
            </p:cNvSpPr>
            <p:nvPr>
              <p:custDataLst>
                <p:tags r:id="rId71"/>
              </p:custDataLst>
            </p:nvPr>
          </p:nvSpPr>
          <p:spPr bwMode="auto">
            <a:xfrm>
              <a:off x="5410200" y="5663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0" name="Line 73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 rot="10800000">
              <a:off x="2362200" y="6197352"/>
              <a:ext cx="304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1" name="Line 74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 rot="10800000">
              <a:off x="2362200" y="3530352"/>
              <a:ext cx="0" cy="266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2" name="Text Box 75"/>
            <p:cNvSpPr txBox="1"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1524000" y="2996952"/>
              <a:ext cx="7191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sp>
          <p:nvSpPr>
            <p:cNvPr id="19533" name="Text Box 76"/>
            <p:cNvSpPr txBox="1"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6172200" y="5740152"/>
              <a:ext cx="6365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End</a:t>
              </a:r>
            </a:p>
          </p:txBody>
        </p:sp>
        <p:sp>
          <p:nvSpPr>
            <p:cNvPr id="19534" name="Rectangle 77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2438400" y="3073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9535" name="Rectangle 78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3048000" y="3073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9536" name="Rectangle 79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3657600" y="3073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537" name="Rectangle 80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4267200" y="3073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  <p:sp>
          <p:nvSpPr>
            <p:cNvPr id="19538" name="Rectangle 81"/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4876800" y="3073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  <p:sp>
          <p:nvSpPr>
            <p:cNvPr id="19539" name="Rectangle 82"/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5486400" y="3073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  <p:sp>
          <p:nvSpPr>
            <p:cNvPr id="19540" name="Rectangle 83"/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2438400" y="36065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19541" name="Rectangle 84"/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3048000" y="36065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  <p:sp>
          <p:nvSpPr>
            <p:cNvPr id="19542" name="Rectangle 85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3657600" y="36065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9</a:t>
              </a:r>
            </a:p>
          </p:txBody>
        </p:sp>
        <p:sp>
          <p:nvSpPr>
            <p:cNvPr id="19543" name="Rectangle 86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4267200" y="36065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10</a:t>
              </a:r>
            </a:p>
          </p:txBody>
        </p:sp>
        <p:sp>
          <p:nvSpPr>
            <p:cNvPr id="19544" name="Rectangle 87"/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4876800" y="36065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11</a:t>
              </a:r>
            </a:p>
          </p:txBody>
        </p:sp>
        <p:sp>
          <p:nvSpPr>
            <p:cNvPr id="19545" name="Rectangle 88"/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5486400" y="36065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  <p:sp>
          <p:nvSpPr>
            <p:cNvPr id="19546" name="Rectangle 89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2438400" y="41399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13</a:t>
              </a:r>
            </a:p>
          </p:txBody>
        </p:sp>
        <p:sp>
          <p:nvSpPr>
            <p:cNvPr id="19547" name="Rectangle 90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048000" y="41399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sp>
          <p:nvSpPr>
            <p:cNvPr id="19548" name="Rectangle 91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657600" y="41399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15</a:t>
              </a:r>
            </a:p>
          </p:txBody>
        </p:sp>
        <p:sp>
          <p:nvSpPr>
            <p:cNvPr id="19549" name="Rectangle 92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4267200" y="41399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16</a:t>
              </a:r>
            </a:p>
          </p:txBody>
        </p:sp>
        <p:sp>
          <p:nvSpPr>
            <p:cNvPr id="19550" name="Rectangle 93"/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4876800" y="41399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17</a:t>
              </a:r>
            </a:p>
          </p:txBody>
        </p:sp>
        <p:sp>
          <p:nvSpPr>
            <p:cNvPr id="19551" name="Rectangle 94"/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5486400" y="41399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18</a:t>
              </a:r>
            </a:p>
          </p:txBody>
        </p:sp>
        <p:sp>
          <p:nvSpPr>
            <p:cNvPr id="19552" name="Rectangle 95"/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2438400" y="46733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19</a:t>
              </a:r>
            </a:p>
          </p:txBody>
        </p:sp>
        <p:sp>
          <p:nvSpPr>
            <p:cNvPr id="19553" name="Rectangle 96"/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3048000" y="46733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20</a:t>
              </a:r>
            </a:p>
          </p:txBody>
        </p:sp>
        <p:sp>
          <p:nvSpPr>
            <p:cNvPr id="19554" name="Rectangle 97"/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3657600" y="46733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21</a:t>
              </a:r>
            </a:p>
          </p:txBody>
        </p:sp>
        <p:sp>
          <p:nvSpPr>
            <p:cNvPr id="19555" name="Rectangle 98"/>
            <p:cNvSpPr>
              <a:spLocks noChangeArrowheads="1"/>
            </p:cNvSpPr>
            <p:nvPr>
              <p:custDataLst>
                <p:tags r:id="rId97"/>
              </p:custDataLst>
            </p:nvPr>
          </p:nvSpPr>
          <p:spPr bwMode="auto">
            <a:xfrm>
              <a:off x="4267200" y="46733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22</a:t>
              </a:r>
            </a:p>
          </p:txBody>
        </p:sp>
        <p:sp>
          <p:nvSpPr>
            <p:cNvPr id="19556" name="Rectangle 99"/>
            <p:cNvSpPr>
              <a:spLocks noChangeArrowheads="1"/>
            </p:cNvSpPr>
            <p:nvPr>
              <p:custDataLst>
                <p:tags r:id="rId98"/>
              </p:custDataLst>
            </p:nvPr>
          </p:nvSpPr>
          <p:spPr bwMode="auto">
            <a:xfrm>
              <a:off x="4876800" y="46733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23</a:t>
              </a:r>
            </a:p>
          </p:txBody>
        </p:sp>
        <p:sp>
          <p:nvSpPr>
            <p:cNvPr id="19557" name="Rectangle 100"/>
            <p:cNvSpPr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5486400" y="46733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24</a:t>
              </a:r>
            </a:p>
          </p:txBody>
        </p:sp>
        <p:sp>
          <p:nvSpPr>
            <p:cNvPr id="19558" name="Rectangle 101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>
              <a:off x="2438400" y="52067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25</a:t>
              </a:r>
            </a:p>
          </p:txBody>
        </p:sp>
        <p:sp>
          <p:nvSpPr>
            <p:cNvPr id="19559" name="Rectangle 102"/>
            <p:cNvSpPr>
              <a:spLocks noChangeArrowheads="1"/>
            </p:cNvSpPr>
            <p:nvPr>
              <p:custDataLst>
                <p:tags r:id="rId101"/>
              </p:custDataLst>
            </p:nvPr>
          </p:nvSpPr>
          <p:spPr bwMode="auto">
            <a:xfrm>
              <a:off x="3048000" y="52067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26</a:t>
              </a:r>
            </a:p>
          </p:txBody>
        </p:sp>
        <p:sp>
          <p:nvSpPr>
            <p:cNvPr id="19560" name="Rectangle 103"/>
            <p:cNvSpPr>
              <a:spLocks noChangeArrowheads="1"/>
            </p:cNvSpPr>
            <p:nvPr>
              <p:custDataLst>
                <p:tags r:id="rId102"/>
              </p:custDataLst>
            </p:nvPr>
          </p:nvSpPr>
          <p:spPr bwMode="auto">
            <a:xfrm>
              <a:off x="3657600" y="52067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27</a:t>
              </a:r>
            </a:p>
          </p:txBody>
        </p:sp>
        <p:sp>
          <p:nvSpPr>
            <p:cNvPr id="19561" name="Rectangle 104"/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4267200" y="52067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28</a:t>
              </a:r>
            </a:p>
          </p:txBody>
        </p:sp>
        <p:sp>
          <p:nvSpPr>
            <p:cNvPr id="19562" name="Rectangle 105"/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4876800" y="52067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29</a:t>
              </a:r>
            </a:p>
          </p:txBody>
        </p:sp>
        <p:sp>
          <p:nvSpPr>
            <p:cNvPr id="19563" name="Rectangle 106"/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5486400" y="52067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30</a:t>
              </a:r>
            </a:p>
          </p:txBody>
        </p:sp>
        <p:sp>
          <p:nvSpPr>
            <p:cNvPr id="19564" name="Rectangle 107"/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2438400" y="5740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31</a:t>
              </a:r>
            </a:p>
          </p:txBody>
        </p:sp>
        <p:sp>
          <p:nvSpPr>
            <p:cNvPr id="19565" name="Rectangle 108"/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3048000" y="5740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32</a:t>
              </a:r>
            </a:p>
          </p:txBody>
        </p:sp>
        <p:sp>
          <p:nvSpPr>
            <p:cNvPr id="19566" name="Rectangle 109"/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3657600" y="5740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33</a:t>
              </a:r>
            </a:p>
          </p:txBody>
        </p:sp>
        <p:sp>
          <p:nvSpPr>
            <p:cNvPr id="19567" name="Rectangle 110"/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4267200" y="5740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34</a:t>
              </a:r>
            </a:p>
          </p:txBody>
        </p:sp>
        <p:sp>
          <p:nvSpPr>
            <p:cNvPr id="19568" name="Rectangle 111"/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4876800" y="5740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35</a:t>
              </a:r>
            </a:p>
          </p:txBody>
        </p:sp>
        <p:sp>
          <p:nvSpPr>
            <p:cNvPr id="19569" name="Rectangle 112"/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5486400" y="5740152"/>
              <a:ext cx="4572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36</a:t>
              </a:r>
            </a:p>
          </p:txBody>
        </p:sp>
        <p:sp>
          <p:nvSpPr>
            <p:cNvPr id="19571" name="Line 114"/>
            <p:cNvSpPr>
              <a:spLocks noChangeShapeType="1"/>
            </p:cNvSpPr>
            <p:nvPr>
              <p:custDataLst>
                <p:tags r:id="rId112"/>
              </p:custDataLst>
            </p:nvPr>
          </p:nvSpPr>
          <p:spPr bwMode="auto">
            <a:xfrm>
              <a:off x="2438400" y="29969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2" name="Line 115"/>
            <p:cNvSpPr>
              <a:spLocks noChangeShapeType="1"/>
            </p:cNvSpPr>
            <p:nvPr>
              <p:custDataLst>
                <p:tags r:id="rId113"/>
              </p:custDataLst>
            </p:nvPr>
          </p:nvSpPr>
          <p:spPr bwMode="auto">
            <a:xfrm>
              <a:off x="5410200" y="6197352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Basic Algorithm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 rtlCol="0">
            <a:normAutofit/>
          </a:bodyPr>
          <a:lstStyle/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sz="2400" b="1" dirty="0" smtClean="0"/>
              <a:t>S</a:t>
            </a:r>
            <a:r>
              <a:rPr lang="en-US" sz="2400" dirty="0" smtClean="0"/>
              <a:t> = set of sets of connected cells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sz="2400" b="1" dirty="0" smtClean="0"/>
              <a:t>E</a:t>
            </a:r>
            <a:r>
              <a:rPr lang="en-US" sz="2400" dirty="0" smtClean="0"/>
              <a:t> = set of edges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sz="2400" b="1" dirty="0" smtClean="0"/>
              <a:t>Maze</a:t>
            </a:r>
            <a:r>
              <a:rPr lang="en-US" sz="2400" dirty="0" smtClean="0"/>
              <a:t> = set of maze edges, initially empty</a:t>
            </a:r>
          </a:p>
        </p:txBody>
      </p:sp>
      <p:sp>
        <p:nvSpPr>
          <p:cNvPr id="20485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1560" y="2996952"/>
            <a:ext cx="7128792" cy="286232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itchFamily="18" charset="0"/>
              </a:rPr>
              <a:t>While there is more than one set in S</a:t>
            </a:r>
          </a:p>
          <a:p>
            <a:r>
              <a:rPr lang="en-US" sz="2000" dirty="0">
                <a:latin typeface="Cambria" pitchFamily="18" charset="0"/>
              </a:rPr>
              <a:t>  </a:t>
            </a:r>
            <a:r>
              <a:rPr lang="en-US" sz="2000" dirty="0" smtClean="0">
                <a:latin typeface="Cambria" pitchFamily="18" charset="0"/>
              </a:rPr>
              <a:t>	pick </a:t>
            </a:r>
            <a:r>
              <a:rPr lang="en-US" sz="2000" dirty="0">
                <a:latin typeface="Cambria" pitchFamily="18" charset="0"/>
              </a:rPr>
              <a:t>a random edge (</a:t>
            </a:r>
            <a:r>
              <a:rPr lang="en-US" sz="2000" dirty="0" err="1">
                <a:latin typeface="Cambria" pitchFamily="18" charset="0"/>
              </a:rPr>
              <a:t>x,y</a:t>
            </a:r>
            <a:r>
              <a:rPr lang="en-US" sz="2000" dirty="0">
                <a:latin typeface="Cambria" pitchFamily="18" charset="0"/>
              </a:rPr>
              <a:t>) and remove from E</a:t>
            </a:r>
          </a:p>
          <a:p>
            <a:r>
              <a:rPr lang="en-US" sz="2000" dirty="0">
                <a:latin typeface="Cambria" pitchFamily="18" charset="0"/>
              </a:rPr>
              <a:t>   </a:t>
            </a:r>
            <a:r>
              <a:rPr lang="en-US" sz="2000" dirty="0" smtClean="0">
                <a:latin typeface="Cambria" pitchFamily="18" charset="0"/>
              </a:rPr>
              <a:t>	</a:t>
            </a:r>
            <a:r>
              <a:rPr lang="en-US" sz="2000" smtClean="0">
                <a:latin typeface="Cambria" pitchFamily="18" charset="0"/>
              </a:rPr>
              <a:t>u = </a:t>
            </a:r>
            <a:r>
              <a:rPr lang="en-US" sz="2000" dirty="0">
                <a:latin typeface="Cambria" pitchFamily="18" charset="0"/>
              </a:rPr>
              <a:t>Find(x);</a:t>
            </a:r>
          </a:p>
          <a:p>
            <a:r>
              <a:rPr lang="en-US" sz="2000" dirty="0">
                <a:latin typeface="Cambria" pitchFamily="18" charset="0"/>
              </a:rPr>
              <a:t>  </a:t>
            </a:r>
            <a:r>
              <a:rPr lang="en-US" sz="2000" dirty="0" smtClean="0">
                <a:latin typeface="Cambria" pitchFamily="18" charset="0"/>
              </a:rPr>
              <a:t>	</a:t>
            </a:r>
            <a:r>
              <a:rPr lang="en-US" sz="2000" smtClean="0">
                <a:latin typeface="Cambria" pitchFamily="18" charset="0"/>
              </a:rPr>
              <a:t>v = </a:t>
            </a:r>
            <a:r>
              <a:rPr lang="en-US" sz="2000" dirty="0">
                <a:latin typeface="Cambria" pitchFamily="18" charset="0"/>
              </a:rPr>
              <a:t>Find(y);</a:t>
            </a:r>
          </a:p>
          <a:p>
            <a:r>
              <a:rPr lang="en-US" sz="2000" dirty="0">
                <a:latin typeface="Cambria" pitchFamily="18" charset="0"/>
              </a:rPr>
              <a:t>  </a:t>
            </a:r>
            <a:r>
              <a:rPr lang="en-US" sz="2000" dirty="0" smtClean="0">
                <a:latin typeface="Cambria" pitchFamily="18" charset="0"/>
              </a:rPr>
              <a:t>	 </a:t>
            </a:r>
            <a:r>
              <a:rPr lang="en-US" sz="2000" dirty="0">
                <a:latin typeface="Cambria" pitchFamily="18" charset="0"/>
              </a:rPr>
              <a:t>if u </a:t>
            </a:r>
            <a:r>
              <a:rPr lang="en-US" sz="2000" dirty="0">
                <a:latin typeface="Cambria" pitchFamily="18" charset="0"/>
                <a:sym typeface="Symbol" pitchFamily="18" charset="2"/>
              </a:rPr>
              <a:t> v then</a:t>
            </a:r>
          </a:p>
          <a:p>
            <a:r>
              <a:rPr lang="en-US" sz="2000" dirty="0">
                <a:latin typeface="Cambria" pitchFamily="18" charset="0"/>
                <a:sym typeface="Symbol" pitchFamily="18" charset="2"/>
              </a:rPr>
              <a:t>      </a:t>
            </a:r>
            <a:r>
              <a:rPr lang="en-US" sz="2000" dirty="0" smtClean="0">
                <a:latin typeface="Cambria" pitchFamily="18" charset="0"/>
                <a:sym typeface="Symbol" pitchFamily="18" charset="2"/>
              </a:rPr>
              <a:t>		Union(</a:t>
            </a:r>
            <a:r>
              <a:rPr lang="en-US" sz="2000" dirty="0" err="1" smtClean="0">
                <a:latin typeface="Cambria" pitchFamily="18" charset="0"/>
                <a:sym typeface="Symbol" pitchFamily="18" charset="2"/>
              </a:rPr>
              <a:t>u,v</a:t>
            </a:r>
            <a:r>
              <a:rPr lang="en-US" sz="2000" dirty="0">
                <a:latin typeface="Cambria" pitchFamily="18" charset="0"/>
                <a:sym typeface="Symbol" pitchFamily="18" charset="2"/>
              </a:rPr>
              <a:t>)</a:t>
            </a:r>
          </a:p>
          <a:p>
            <a:r>
              <a:rPr lang="en-US" sz="2000" dirty="0">
                <a:latin typeface="Cambria" pitchFamily="18" charset="0"/>
                <a:sym typeface="Symbol" pitchFamily="18" charset="2"/>
              </a:rPr>
              <a:t>   </a:t>
            </a:r>
            <a:r>
              <a:rPr lang="en-US" sz="2000" dirty="0" smtClean="0">
                <a:latin typeface="Cambria" pitchFamily="18" charset="0"/>
                <a:sym typeface="Symbol" pitchFamily="18" charset="2"/>
              </a:rPr>
              <a:t>	else</a:t>
            </a:r>
            <a:endParaRPr lang="en-US" sz="2000" dirty="0">
              <a:latin typeface="Cambria" pitchFamily="18" charset="0"/>
              <a:sym typeface="Symbol" pitchFamily="18" charset="2"/>
            </a:endParaRPr>
          </a:p>
          <a:p>
            <a:r>
              <a:rPr lang="en-US" sz="2000" dirty="0">
                <a:latin typeface="Cambria" pitchFamily="18" charset="0"/>
                <a:sym typeface="Symbol" pitchFamily="18" charset="2"/>
              </a:rPr>
              <a:t>      </a:t>
            </a:r>
            <a:r>
              <a:rPr lang="en-US" sz="2000" dirty="0" smtClean="0">
                <a:latin typeface="Cambria" pitchFamily="18" charset="0"/>
                <a:sym typeface="Symbol" pitchFamily="18" charset="2"/>
              </a:rPr>
              <a:t>		 </a:t>
            </a:r>
            <a:r>
              <a:rPr lang="en-US" sz="2000" dirty="0">
                <a:latin typeface="Cambria" pitchFamily="18" charset="0"/>
                <a:sym typeface="Symbol" pitchFamily="18" charset="2"/>
              </a:rPr>
              <a:t>add (</a:t>
            </a:r>
            <a:r>
              <a:rPr lang="en-US" sz="2000" dirty="0" err="1">
                <a:latin typeface="Cambria" pitchFamily="18" charset="0"/>
                <a:sym typeface="Symbol" pitchFamily="18" charset="2"/>
              </a:rPr>
              <a:t>x,y</a:t>
            </a:r>
            <a:r>
              <a:rPr lang="en-US" sz="2000" dirty="0">
                <a:latin typeface="Cambria" pitchFamily="18" charset="0"/>
                <a:sym typeface="Symbol" pitchFamily="18" charset="2"/>
              </a:rPr>
              <a:t>) to Maze</a:t>
            </a:r>
          </a:p>
          <a:p>
            <a:r>
              <a:rPr lang="en-US" sz="2000" dirty="0">
                <a:latin typeface="Cambria" pitchFamily="18" charset="0"/>
                <a:sym typeface="Symbol" pitchFamily="18" charset="2"/>
              </a:rPr>
              <a:t>All remaining members of E together with Maze form the maze</a:t>
            </a:r>
            <a:endParaRPr lang="en-US" sz="2000" dirty="0"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Example Step</a:t>
            </a:r>
          </a:p>
        </p:txBody>
      </p:sp>
      <p:sp>
        <p:nvSpPr>
          <p:cNvPr id="21508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133600" y="2410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743200" y="24108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743200" y="2410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3352800" y="24108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352800" y="2410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962400" y="24108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962400" y="2410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572000" y="24108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572000" y="2410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181600" y="24108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1524000" y="29442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743200" y="29442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Line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352800" y="29442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3352800" y="29442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Line 1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3962400" y="29442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3962400" y="29442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4572000" y="29442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4572000" y="29442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Line 2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5181600" y="29442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2133600" y="34776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Line 2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2133600" y="3477667"/>
            <a:ext cx="609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9" name="Line 2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2743200" y="34776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0" name="Line 2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2743200" y="34776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Line 2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352800" y="34776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2" name="Line 2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962400" y="34776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3" name="Line 2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4572000" y="34776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Line 29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4572000" y="34776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5" name="Line 30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5181600" y="34776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Line 3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2133600" y="40110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Line 32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2743200" y="40110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Line 33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3352800" y="40110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39" name="Line 34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3352800" y="40110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Line 35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3962400" y="40110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1" name="Line 36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4572000" y="40110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Line 37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4572000" y="40110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3" name="Line 38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5181600" y="40110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4" name="Line 39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1524000" y="45444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5" name="Line 40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2133600" y="45444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6" name="Line 41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2743200" y="45444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7" name="Line 42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>
            <a:off x="3352800" y="45444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8" name="Line 43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>
            <a:off x="3352800" y="45444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49" name="Line 44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>
            <a:off x="3962400" y="45444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0" name="Line 45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5181600" y="45444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1" name="Line 46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1524000" y="5077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2" name="Line 47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2133600" y="507786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3" name="Line 48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2133600" y="5077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4" name="Line 49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>
            <a:off x="2743200" y="5077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5" name="Line 50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3352800" y="5077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6" name="Line 51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4572000" y="5077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7" name="Line 52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 rot="10800000">
            <a:off x="1524000" y="5611267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8" name="Line 53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 rot="10800000">
            <a:off x="1524000" y="2944267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59" name="Text Box 54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38200" y="2410867"/>
            <a:ext cx="719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21560" name="Text Box 55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5181600" y="5077867"/>
            <a:ext cx="636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End</a:t>
            </a:r>
          </a:p>
        </p:txBody>
      </p:sp>
      <p:sp>
        <p:nvSpPr>
          <p:cNvPr id="21561" name="Rectangle 56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1600200" y="2487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1562" name="Rectangle 57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2209800" y="2487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1563" name="Rectangle 58"/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2819400" y="2487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1564" name="Rectangle 59"/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3429000" y="2487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1565" name="Rectangle 60"/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4038600" y="2487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1566" name="Rectangle 61"/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4648200" y="2487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1567" name="Rectangle 62"/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1600200" y="30204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21568" name="Rectangle 63"/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2209800" y="30204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21569" name="Rectangle 64"/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2819400" y="30204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9</a:t>
            </a:r>
          </a:p>
        </p:txBody>
      </p:sp>
      <p:sp>
        <p:nvSpPr>
          <p:cNvPr id="21570" name="Rectangle 65"/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3429000" y="30204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10</a:t>
            </a:r>
          </a:p>
        </p:txBody>
      </p:sp>
      <p:sp>
        <p:nvSpPr>
          <p:cNvPr id="21571" name="Rectangle 66"/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4038600" y="30204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11</a:t>
            </a:r>
          </a:p>
        </p:txBody>
      </p:sp>
      <p:sp>
        <p:nvSpPr>
          <p:cNvPr id="21572" name="Rectangle 67"/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4648200" y="30204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12</a:t>
            </a:r>
          </a:p>
        </p:txBody>
      </p:sp>
      <p:sp>
        <p:nvSpPr>
          <p:cNvPr id="21573" name="Rectangle 68"/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1600200" y="35538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13</a:t>
            </a:r>
          </a:p>
        </p:txBody>
      </p:sp>
      <p:sp>
        <p:nvSpPr>
          <p:cNvPr id="21574" name="Rectangle 69"/>
          <p:cNvSpPr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2209800" y="35538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14</a:t>
            </a:r>
          </a:p>
        </p:txBody>
      </p:sp>
      <p:sp>
        <p:nvSpPr>
          <p:cNvPr id="21575" name="Rectangle 70"/>
          <p:cNvSpPr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2819400" y="35538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15</a:t>
            </a:r>
          </a:p>
        </p:txBody>
      </p:sp>
      <p:sp>
        <p:nvSpPr>
          <p:cNvPr id="21576" name="Rectangle 71"/>
          <p:cNvSpPr>
            <a:spLocks noChangeArrowheads="1"/>
          </p:cNvSpPr>
          <p:nvPr>
            <p:custDataLst>
              <p:tags r:id="rId70"/>
            </p:custDataLst>
          </p:nvPr>
        </p:nvSpPr>
        <p:spPr bwMode="auto">
          <a:xfrm>
            <a:off x="3429000" y="35538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16</a:t>
            </a:r>
          </a:p>
        </p:txBody>
      </p:sp>
      <p:sp>
        <p:nvSpPr>
          <p:cNvPr id="21577" name="Rectangle 72"/>
          <p:cNvSpPr>
            <a:spLocks noChangeArrowheads="1"/>
          </p:cNvSpPr>
          <p:nvPr>
            <p:custDataLst>
              <p:tags r:id="rId71"/>
            </p:custDataLst>
          </p:nvPr>
        </p:nvSpPr>
        <p:spPr bwMode="auto">
          <a:xfrm>
            <a:off x="4038600" y="35538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17</a:t>
            </a:r>
          </a:p>
        </p:txBody>
      </p:sp>
      <p:sp>
        <p:nvSpPr>
          <p:cNvPr id="21578" name="Rectangle 73"/>
          <p:cNvSpPr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4648200" y="35538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18</a:t>
            </a:r>
          </a:p>
        </p:txBody>
      </p:sp>
      <p:sp>
        <p:nvSpPr>
          <p:cNvPr id="21579" name="Rectangle 74"/>
          <p:cNvSpPr>
            <a:spLocks noChangeArrowheads="1"/>
          </p:cNvSpPr>
          <p:nvPr>
            <p:custDataLst>
              <p:tags r:id="rId73"/>
            </p:custDataLst>
          </p:nvPr>
        </p:nvSpPr>
        <p:spPr bwMode="auto">
          <a:xfrm>
            <a:off x="1600200" y="40872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19</a:t>
            </a:r>
          </a:p>
        </p:txBody>
      </p:sp>
      <p:sp>
        <p:nvSpPr>
          <p:cNvPr id="21580" name="Rectangle 75"/>
          <p:cNvSpPr>
            <a:spLocks noChangeArrowheads="1"/>
          </p:cNvSpPr>
          <p:nvPr>
            <p:custDataLst>
              <p:tags r:id="rId74"/>
            </p:custDataLst>
          </p:nvPr>
        </p:nvSpPr>
        <p:spPr bwMode="auto">
          <a:xfrm>
            <a:off x="2209800" y="40872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20</a:t>
            </a:r>
          </a:p>
        </p:txBody>
      </p:sp>
      <p:sp>
        <p:nvSpPr>
          <p:cNvPr id="21581" name="Rectangle 76"/>
          <p:cNvSpPr>
            <a:spLocks noChangeArrowheads="1"/>
          </p:cNvSpPr>
          <p:nvPr>
            <p:custDataLst>
              <p:tags r:id="rId75"/>
            </p:custDataLst>
          </p:nvPr>
        </p:nvSpPr>
        <p:spPr bwMode="auto">
          <a:xfrm>
            <a:off x="2819400" y="40872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21</a:t>
            </a:r>
          </a:p>
        </p:txBody>
      </p:sp>
      <p:sp>
        <p:nvSpPr>
          <p:cNvPr id="21582" name="Rectangle 77"/>
          <p:cNvSpPr>
            <a:spLocks noChangeArrowheads="1"/>
          </p:cNvSpPr>
          <p:nvPr>
            <p:custDataLst>
              <p:tags r:id="rId76"/>
            </p:custDataLst>
          </p:nvPr>
        </p:nvSpPr>
        <p:spPr bwMode="auto">
          <a:xfrm>
            <a:off x="3429000" y="40872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22</a:t>
            </a:r>
          </a:p>
        </p:txBody>
      </p:sp>
      <p:sp>
        <p:nvSpPr>
          <p:cNvPr id="21583" name="Rectangle 78"/>
          <p:cNvSpPr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4038600" y="40872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23</a:t>
            </a:r>
          </a:p>
        </p:txBody>
      </p:sp>
      <p:sp>
        <p:nvSpPr>
          <p:cNvPr id="21584" name="Rectangle 79"/>
          <p:cNvSpPr>
            <a:spLocks noChangeArrowheads="1"/>
          </p:cNvSpPr>
          <p:nvPr>
            <p:custDataLst>
              <p:tags r:id="rId78"/>
            </p:custDataLst>
          </p:nvPr>
        </p:nvSpPr>
        <p:spPr bwMode="auto">
          <a:xfrm>
            <a:off x="4648200" y="40872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24</a:t>
            </a:r>
          </a:p>
        </p:txBody>
      </p:sp>
      <p:sp>
        <p:nvSpPr>
          <p:cNvPr id="21585" name="Rectangle 80"/>
          <p:cNvSpPr>
            <a:spLocks noChangeArrowheads="1"/>
          </p:cNvSpPr>
          <p:nvPr>
            <p:custDataLst>
              <p:tags r:id="rId79"/>
            </p:custDataLst>
          </p:nvPr>
        </p:nvSpPr>
        <p:spPr bwMode="auto">
          <a:xfrm>
            <a:off x="1600200" y="46206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21586" name="Rectangle 81"/>
          <p:cNvSpPr>
            <a:spLocks noChangeArrowheads="1"/>
          </p:cNvSpPr>
          <p:nvPr>
            <p:custDataLst>
              <p:tags r:id="rId80"/>
            </p:custDataLst>
          </p:nvPr>
        </p:nvSpPr>
        <p:spPr bwMode="auto">
          <a:xfrm>
            <a:off x="2209800" y="46206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26</a:t>
            </a:r>
          </a:p>
        </p:txBody>
      </p:sp>
      <p:sp>
        <p:nvSpPr>
          <p:cNvPr id="21587" name="Rectangle 82"/>
          <p:cNvSpPr>
            <a:spLocks noChangeArrowheads="1"/>
          </p:cNvSpPr>
          <p:nvPr>
            <p:custDataLst>
              <p:tags r:id="rId81"/>
            </p:custDataLst>
          </p:nvPr>
        </p:nvSpPr>
        <p:spPr bwMode="auto">
          <a:xfrm>
            <a:off x="2819400" y="46206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27</a:t>
            </a:r>
          </a:p>
        </p:txBody>
      </p:sp>
      <p:sp>
        <p:nvSpPr>
          <p:cNvPr id="21588" name="Rectangle 83"/>
          <p:cNvSpPr>
            <a:spLocks noChangeArrowheads="1"/>
          </p:cNvSpPr>
          <p:nvPr>
            <p:custDataLst>
              <p:tags r:id="rId82"/>
            </p:custDataLst>
          </p:nvPr>
        </p:nvSpPr>
        <p:spPr bwMode="auto">
          <a:xfrm>
            <a:off x="3429000" y="46206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28</a:t>
            </a:r>
          </a:p>
        </p:txBody>
      </p:sp>
      <p:sp>
        <p:nvSpPr>
          <p:cNvPr id="21589" name="Rectangle 84"/>
          <p:cNvSpPr>
            <a:spLocks noChangeArrowheads="1"/>
          </p:cNvSpPr>
          <p:nvPr>
            <p:custDataLst>
              <p:tags r:id="rId83"/>
            </p:custDataLst>
          </p:nvPr>
        </p:nvSpPr>
        <p:spPr bwMode="auto">
          <a:xfrm>
            <a:off x="4038600" y="46206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29</a:t>
            </a:r>
          </a:p>
        </p:txBody>
      </p:sp>
      <p:sp>
        <p:nvSpPr>
          <p:cNvPr id="21590" name="Rectangle 85"/>
          <p:cNvSpPr>
            <a:spLocks noChangeArrowheads="1"/>
          </p:cNvSpPr>
          <p:nvPr>
            <p:custDataLst>
              <p:tags r:id="rId84"/>
            </p:custDataLst>
          </p:nvPr>
        </p:nvSpPr>
        <p:spPr bwMode="auto">
          <a:xfrm>
            <a:off x="4648200" y="46206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30</a:t>
            </a:r>
          </a:p>
        </p:txBody>
      </p:sp>
      <p:sp>
        <p:nvSpPr>
          <p:cNvPr id="21591" name="Rectangle 86"/>
          <p:cNvSpPr>
            <a:spLocks noChangeArrowheads="1"/>
          </p:cNvSpPr>
          <p:nvPr>
            <p:custDataLst>
              <p:tags r:id="rId85"/>
            </p:custDataLst>
          </p:nvPr>
        </p:nvSpPr>
        <p:spPr bwMode="auto">
          <a:xfrm>
            <a:off x="1600200" y="5154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31</a:t>
            </a:r>
          </a:p>
        </p:txBody>
      </p:sp>
      <p:sp>
        <p:nvSpPr>
          <p:cNvPr id="21592" name="Rectangle 87"/>
          <p:cNvSpPr>
            <a:spLocks noChangeArrowheads="1"/>
          </p:cNvSpPr>
          <p:nvPr>
            <p:custDataLst>
              <p:tags r:id="rId86"/>
            </p:custDataLst>
          </p:nvPr>
        </p:nvSpPr>
        <p:spPr bwMode="auto">
          <a:xfrm>
            <a:off x="2209800" y="5154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32</a:t>
            </a:r>
          </a:p>
        </p:txBody>
      </p:sp>
      <p:sp>
        <p:nvSpPr>
          <p:cNvPr id="21593" name="Rectangle 88"/>
          <p:cNvSpPr>
            <a:spLocks noChangeArrowheads="1"/>
          </p:cNvSpPr>
          <p:nvPr>
            <p:custDataLst>
              <p:tags r:id="rId87"/>
            </p:custDataLst>
          </p:nvPr>
        </p:nvSpPr>
        <p:spPr bwMode="auto">
          <a:xfrm>
            <a:off x="2819400" y="5154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33</a:t>
            </a:r>
          </a:p>
        </p:txBody>
      </p:sp>
      <p:sp>
        <p:nvSpPr>
          <p:cNvPr id="21594" name="Rectangle 89"/>
          <p:cNvSpPr>
            <a:spLocks noChangeArrowheads="1"/>
          </p:cNvSpPr>
          <p:nvPr>
            <p:custDataLst>
              <p:tags r:id="rId88"/>
            </p:custDataLst>
          </p:nvPr>
        </p:nvSpPr>
        <p:spPr bwMode="auto">
          <a:xfrm>
            <a:off x="3429000" y="5154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34</a:t>
            </a:r>
          </a:p>
        </p:txBody>
      </p:sp>
      <p:sp>
        <p:nvSpPr>
          <p:cNvPr id="21595" name="Rectangle 90"/>
          <p:cNvSpPr>
            <a:spLocks noChangeArrowheads="1"/>
          </p:cNvSpPr>
          <p:nvPr>
            <p:custDataLst>
              <p:tags r:id="rId89"/>
            </p:custDataLst>
          </p:nvPr>
        </p:nvSpPr>
        <p:spPr bwMode="auto">
          <a:xfrm>
            <a:off x="4038600" y="5154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35</a:t>
            </a:r>
          </a:p>
        </p:txBody>
      </p:sp>
      <p:sp>
        <p:nvSpPr>
          <p:cNvPr id="21596" name="Rectangle 91"/>
          <p:cNvSpPr>
            <a:spLocks noChangeArrowheads="1"/>
          </p:cNvSpPr>
          <p:nvPr>
            <p:custDataLst>
              <p:tags r:id="rId90"/>
            </p:custDataLst>
          </p:nvPr>
        </p:nvSpPr>
        <p:spPr bwMode="auto">
          <a:xfrm>
            <a:off x="4648200" y="515406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36</a:t>
            </a:r>
          </a:p>
        </p:txBody>
      </p:sp>
      <p:sp>
        <p:nvSpPr>
          <p:cNvPr id="21597" name="Text Box 92"/>
          <p:cNvSpPr txBox="1">
            <a:spLocks noChangeArrowheads="1"/>
          </p:cNvSpPr>
          <p:nvPr>
            <p:custDataLst>
              <p:tags r:id="rId91"/>
            </p:custDataLst>
          </p:nvPr>
        </p:nvSpPr>
        <p:spPr bwMode="auto">
          <a:xfrm>
            <a:off x="5943600" y="1556792"/>
            <a:ext cx="194957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S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{1,2,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7</a:t>
            </a:r>
            <a:r>
              <a:rPr lang="en-US" dirty="0">
                <a:latin typeface="Calibri" pitchFamily="34" charset="0"/>
                <a:cs typeface="Calibri" pitchFamily="34" charset="0"/>
              </a:rPr>
              <a:t>,8,9,13,19}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4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5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6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10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{11,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17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12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{14,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20</a:t>
            </a:r>
            <a:r>
              <a:rPr lang="en-US" dirty="0">
                <a:latin typeface="Calibri" pitchFamily="34" charset="0"/>
                <a:cs typeface="Calibri" pitchFamily="34" charset="0"/>
              </a:rPr>
              <a:t>,26,27}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{15,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16</a:t>
            </a:r>
            <a:r>
              <a:rPr lang="en-US" dirty="0">
                <a:latin typeface="Calibri" pitchFamily="34" charset="0"/>
                <a:cs typeface="Calibri" pitchFamily="34" charset="0"/>
              </a:rPr>
              <a:t>,21}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{22,23,24,29,30,32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  33,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34</a:t>
            </a:r>
            <a:r>
              <a:rPr lang="en-US" dirty="0">
                <a:latin typeface="Calibri" pitchFamily="34" charset="0"/>
                <a:cs typeface="Calibri" pitchFamily="34" charset="0"/>
              </a:rPr>
              <a:t>,35,36}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598" name="Text Box 93"/>
          <p:cNvSpPr txBox="1">
            <a:spLocks noChangeArrowheads="1"/>
          </p:cNvSpPr>
          <p:nvPr>
            <p:custDataLst>
              <p:tags r:id="rId92"/>
            </p:custDataLst>
          </p:nvPr>
        </p:nvSpPr>
        <p:spPr bwMode="auto">
          <a:xfrm>
            <a:off x="1584325" y="1583780"/>
            <a:ext cx="12715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Pick (8,14)</a:t>
            </a:r>
          </a:p>
        </p:txBody>
      </p:sp>
      <p:sp>
        <p:nvSpPr>
          <p:cNvPr id="21599" name="Line 94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1600200" y="24108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600" name="Line 95"/>
          <p:cNvSpPr>
            <a:spLocks noChangeShapeType="1"/>
          </p:cNvSpPr>
          <p:nvPr>
            <p:custDataLst>
              <p:tags r:id="rId94"/>
            </p:custDataLst>
          </p:nvPr>
        </p:nvSpPr>
        <p:spPr bwMode="auto">
          <a:xfrm>
            <a:off x="4572000" y="561126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sp>
        <p:nvSpPr>
          <p:cNvPr id="22532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1676400"/>
            <a:ext cx="194957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S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{1,2,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7</a:t>
            </a:r>
            <a:r>
              <a:rPr lang="en-US" dirty="0">
                <a:latin typeface="Calibri" pitchFamily="34" charset="0"/>
                <a:cs typeface="Calibri" pitchFamily="34" charset="0"/>
              </a:rPr>
              <a:t>,8,9,13,19}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4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5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6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10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{11,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17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12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{14,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20</a:t>
            </a:r>
            <a:r>
              <a:rPr lang="en-US" dirty="0">
                <a:latin typeface="Calibri" pitchFamily="34" charset="0"/>
                <a:cs typeface="Calibri" pitchFamily="34" charset="0"/>
              </a:rPr>
              <a:t>,26,27}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{15,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16</a:t>
            </a:r>
            <a:r>
              <a:rPr lang="en-US" dirty="0">
                <a:latin typeface="Calibri" pitchFamily="34" charset="0"/>
                <a:cs typeface="Calibri" pitchFamily="34" charset="0"/>
              </a:rPr>
              <a:t>,21}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{22,23,24,29,39,32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  33,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34</a:t>
            </a:r>
            <a:r>
              <a:rPr lang="en-US" dirty="0">
                <a:latin typeface="Calibri" pitchFamily="34" charset="0"/>
                <a:cs typeface="Calibri" pitchFamily="34" charset="0"/>
              </a:rPr>
              <a:t>,35,36}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533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05200" y="2286000"/>
            <a:ext cx="1417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Find(8) = 7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Find(14) = 20</a:t>
            </a:r>
          </a:p>
        </p:txBody>
      </p:sp>
      <p:sp>
        <p:nvSpPr>
          <p:cNvPr id="22534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10200" y="1752600"/>
            <a:ext cx="2890535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S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{1,2,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7</a:t>
            </a:r>
            <a:r>
              <a:rPr lang="en-US" dirty="0">
                <a:latin typeface="Calibri" pitchFamily="34" charset="0"/>
                <a:cs typeface="Calibri" pitchFamily="34" charset="0"/>
              </a:rPr>
              <a:t>,8,9,13,19,14,20 26,27}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4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5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6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10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{11,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17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12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{15,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16</a:t>
            </a:r>
            <a:r>
              <a:rPr lang="en-US" dirty="0">
                <a:latin typeface="Calibri" pitchFamily="34" charset="0"/>
                <a:cs typeface="Calibri" pitchFamily="34" charset="0"/>
              </a:rPr>
              <a:t>,21}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{22,23,24,29,39,32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  33,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34</a:t>
            </a:r>
            <a:r>
              <a:rPr lang="en-US" dirty="0">
                <a:latin typeface="Calibri" pitchFamily="34" charset="0"/>
                <a:cs typeface="Calibri" pitchFamily="34" charset="0"/>
              </a:rPr>
              <a:t>,35,36}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535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3505200" y="32004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81400" y="3352800"/>
            <a:ext cx="13003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Union(7,20)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sp>
        <p:nvSpPr>
          <p:cNvPr id="23556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133600" y="2455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743200" y="24558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743200" y="2455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9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3352800" y="24558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352800" y="2455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962400" y="24558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962400" y="2455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572000" y="24558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572000" y="2455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181600" y="24558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1524000" y="29892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743200" y="29892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Line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352800" y="29892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3352800" y="29892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Line 1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3962400" y="29892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3962400" y="29892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4572000" y="29892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4572000" y="29892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Line 2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5181600" y="29892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2133600" y="35226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2743200" y="35226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Line 2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2743200" y="35226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Line 2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3352800" y="35226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Line 2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3962400" y="35226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Line 2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4572000" y="35226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Line 2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4572000" y="35226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Line 29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5181600" y="35226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Line 30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2133600" y="4056087"/>
            <a:ext cx="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Line 3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2743200" y="40560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Line 32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3352800" y="40560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Line 33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3352800" y="40560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Line 34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3962400" y="40560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Line 35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4572000" y="40560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Line 36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4572000" y="40560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Line 37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181600" y="40560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1" name="Line 38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1524000" y="45894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Line 39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2133600" y="45894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3" name="Line 40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2743200" y="45894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4" name="Line 41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3352800" y="45894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5" name="Line 42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>
            <a:off x="3352800" y="45894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Line 43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>
            <a:off x="3962400" y="45894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Line 44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>
            <a:off x="5181600" y="45894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Line 45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1524000" y="5122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Line 46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2133600" y="512288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Line 47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2133600" y="5122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1" name="Line 48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2743200" y="5122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2" name="Line 49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>
            <a:off x="3352800" y="5122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3" name="Line 50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4572000" y="5122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4" name="Line 51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 rot="10800000">
            <a:off x="1524000" y="5656287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Line 52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 rot="10800000">
            <a:off x="1524000" y="2989287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06" name="Text Box 53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838200" y="2455887"/>
            <a:ext cx="719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23607" name="Text Box 54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5181600" y="5229200"/>
            <a:ext cx="636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End</a:t>
            </a:r>
          </a:p>
        </p:txBody>
      </p:sp>
      <p:sp>
        <p:nvSpPr>
          <p:cNvPr id="23608" name="Rectangle 55"/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1600200" y="2532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3609" name="Rectangle 56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2209800" y="2532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3610" name="Rectangle 57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2819400" y="2532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3611" name="Rectangle 58"/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3429000" y="2532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3612" name="Rectangle 59"/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4038600" y="2532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3613" name="Rectangle 60"/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4648200" y="2532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3614" name="Rectangle 61"/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1600200" y="30654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23615" name="Rectangle 62"/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2209800" y="30654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23616" name="Rectangle 63"/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2819400" y="30654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9</a:t>
            </a:r>
          </a:p>
        </p:txBody>
      </p:sp>
      <p:sp>
        <p:nvSpPr>
          <p:cNvPr id="23617" name="Rectangle 64"/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3429000" y="30654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10</a:t>
            </a:r>
          </a:p>
        </p:txBody>
      </p:sp>
      <p:sp>
        <p:nvSpPr>
          <p:cNvPr id="23618" name="Rectangle 65"/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4038600" y="30654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11</a:t>
            </a:r>
          </a:p>
        </p:txBody>
      </p:sp>
      <p:sp>
        <p:nvSpPr>
          <p:cNvPr id="23619" name="Rectangle 66"/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4648200" y="30654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12</a:t>
            </a:r>
          </a:p>
        </p:txBody>
      </p:sp>
      <p:sp>
        <p:nvSpPr>
          <p:cNvPr id="23620" name="Rectangle 67"/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1600200" y="35988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13</a:t>
            </a:r>
          </a:p>
        </p:txBody>
      </p:sp>
      <p:sp>
        <p:nvSpPr>
          <p:cNvPr id="23621" name="Rectangle 68"/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2209800" y="35988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14</a:t>
            </a:r>
          </a:p>
        </p:txBody>
      </p:sp>
      <p:sp>
        <p:nvSpPr>
          <p:cNvPr id="23622" name="Rectangle 69"/>
          <p:cNvSpPr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2819400" y="35988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15</a:t>
            </a:r>
          </a:p>
        </p:txBody>
      </p:sp>
      <p:sp>
        <p:nvSpPr>
          <p:cNvPr id="23623" name="Rectangle 70"/>
          <p:cNvSpPr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3429000" y="35988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16</a:t>
            </a:r>
          </a:p>
        </p:txBody>
      </p:sp>
      <p:sp>
        <p:nvSpPr>
          <p:cNvPr id="23624" name="Rectangle 71"/>
          <p:cNvSpPr>
            <a:spLocks noChangeArrowheads="1"/>
          </p:cNvSpPr>
          <p:nvPr>
            <p:custDataLst>
              <p:tags r:id="rId70"/>
            </p:custDataLst>
          </p:nvPr>
        </p:nvSpPr>
        <p:spPr bwMode="auto">
          <a:xfrm>
            <a:off x="4038600" y="35988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17</a:t>
            </a:r>
          </a:p>
        </p:txBody>
      </p:sp>
      <p:sp>
        <p:nvSpPr>
          <p:cNvPr id="23625" name="Rectangle 72"/>
          <p:cNvSpPr>
            <a:spLocks noChangeArrowheads="1"/>
          </p:cNvSpPr>
          <p:nvPr>
            <p:custDataLst>
              <p:tags r:id="rId71"/>
            </p:custDataLst>
          </p:nvPr>
        </p:nvSpPr>
        <p:spPr bwMode="auto">
          <a:xfrm>
            <a:off x="4648200" y="35988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18</a:t>
            </a:r>
          </a:p>
        </p:txBody>
      </p:sp>
      <p:sp>
        <p:nvSpPr>
          <p:cNvPr id="23626" name="Rectangle 73"/>
          <p:cNvSpPr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1600200" y="41322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19</a:t>
            </a:r>
          </a:p>
        </p:txBody>
      </p:sp>
      <p:sp>
        <p:nvSpPr>
          <p:cNvPr id="23627" name="Rectangle 74"/>
          <p:cNvSpPr>
            <a:spLocks noChangeArrowheads="1"/>
          </p:cNvSpPr>
          <p:nvPr>
            <p:custDataLst>
              <p:tags r:id="rId73"/>
            </p:custDataLst>
          </p:nvPr>
        </p:nvSpPr>
        <p:spPr bwMode="auto">
          <a:xfrm>
            <a:off x="2209800" y="41322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20</a:t>
            </a:r>
          </a:p>
        </p:txBody>
      </p:sp>
      <p:sp>
        <p:nvSpPr>
          <p:cNvPr id="23628" name="Rectangle 75"/>
          <p:cNvSpPr>
            <a:spLocks noChangeArrowheads="1"/>
          </p:cNvSpPr>
          <p:nvPr>
            <p:custDataLst>
              <p:tags r:id="rId74"/>
            </p:custDataLst>
          </p:nvPr>
        </p:nvSpPr>
        <p:spPr bwMode="auto">
          <a:xfrm>
            <a:off x="2819400" y="41322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21</a:t>
            </a:r>
          </a:p>
        </p:txBody>
      </p:sp>
      <p:sp>
        <p:nvSpPr>
          <p:cNvPr id="23629" name="Rectangle 76"/>
          <p:cNvSpPr>
            <a:spLocks noChangeArrowheads="1"/>
          </p:cNvSpPr>
          <p:nvPr>
            <p:custDataLst>
              <p:tags r:id="rId75"/>
            </p:custDataLst>
          </p:nvPr>
        </p:nvSpPr>
        <p:spPr bwMode="auto">
          <a:xfrm>
            <a:off x="3429000" y="41322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22</a:t>
            </a:r>
          </a:p>
        </p:txBody>
      </p:sp>
      <p:sp>
        <p:nvSpPr>
          <p:cNvPr id="23630" name="Rectangle 77"/>
          <p:cNvSpPr>
            <a:spLocks noChangeArrowheads="1"/>
          </p:cNvSpPr>
          <p:nvPr>
            <p:custDataLst>
              <p:tags r:id="rId76"/>
            </p:custDataLst>
          </p:nvPr>
        </p:nvSpPr>
        <p:spPr bwMode="auto">
          <a:xfrm>
            <a:off x="4038600" y="41322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23</a:t>
            </a:r>
          </a:p>
        </p:txBody>
      </p:sp>
      <p:sp>
        <p:nvSpPr>
          <p:cNvPr id="23631" name="Rectangle 78"/>
          <p:cNvSpPr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4648200" y="41322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24</a:t>
            </a:r>
          </a:p>
        </p:txBody>
      </p:sp>
      <p:sp>
        <p:nvSpPr>
          <p:cNvPr id="23632" name="Rectangle 79"/>
          <p:cNvSpPr>
            <a:spLocks noChangeArrowheads="1"/>
          </p:cNvSpPr>
          <p:nvPr>
            <p:custDataLst>
              <p:tags r:id="rId78"/>
            </p:custDataLst>
          </p:nvPr>
        </p:nvSpPr>
        <p:spPr bwMode="auto">
          <a:xfrm>
            <a:off x="1600200" y="46656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23633" name="Rectangle 80"/>
          <p:cNvSpPr>
            <a:spLocks noChangeArrowheads="1"/>
          </p:cNvSpPr>
          <p:nvPr>
            <p:custDataLst>
              <p:tags r:id="rId79"/>
            </p:custDataLst>
          </p:nvPr>
        </p:nvSpPr>
        <p:spPr bwMode="auto">
          <a:xfrm>
            <a:off x="2209800" y="46656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26</a:t>
            </a:r>
          </a:p>
        </p:txBody>
      </p:sp>
      <p:sp>
        <p:nvSpPr>
          <p:cNvPr id="23634" name="Rectangle 81"/>
          <p:cNvSpPr>
            <a:spLocks noChangeArrowheads="1"/>
          </p:cNvSpPr>
          <p:nvPr>
            <p:custDataLst>
              <p:tags r:id="rId80"/>
            </p:custDataLst>
          </p:nvPr>
        </p:nvSpPr>
        <p:spPr bwMode="auto">
          <a:xfrm>
            <a:off x="2819400" y="46656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27</a:t>
            </a:r>
          </a:p>
        </p:txBody>
      </p:sp>
      <p:sp>
        <p:nvSpPr>
          <p:cNvPr id="23635" name="Rectangle 82"/>
          <p:cNvSpPr>
            <a:spLocks noChangeArrowheads="1"/>
          </p:cNvSpPr>
          <p:nvPr>
            <p:custDataLst>
              <p:tags r:id="rId81"/>
            </p:custDataLst>
          </p:nvPr>
        </p:nvSpPr>
        <p:spPr bwMode="auto">
          <a:xfrm>
            <a:off x="3429000" y="46656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28</a:t>
            </a:r>
          </a:p>
        </p:txBody>
      </p:sp>
      <p:sp>
        <p:nvSpPr>
          <p:cNvPr id="23636" name="Rectangle 83"/>
          <p:cNvSpPr>
            <a:spLocks noChangeArrowheads="1"/>
          </p:cNvSpPr>
          <p:nvPr>
            <p:custDataLst>
              <p:tags r:id="rId82"/>
            </p:custDataLst>
          </p:nvPr>
        </p:nvSpPr>
        <p:spPr bwMode="auto">
          <a:xfrm>
            <a:off x="4038600" y="46656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29</a:t>
            </a:r>
          </a:p>
        </p:txBody>
      </p:sp>
      <p:sp>
        <p:nvSpPr>
          <p:cNvPr id="23637" name="Rectangle 84"/>
          <p:cNvSpPr>
            <a:spLocks noChangeArrowheads="1"/>
          </p:cNvSpPr>
          <p:nvPr>
            <p:custDataLst>
              <p:tags r:id="rId83"/>
            </p:custDataLst>
          </p:nvPr>
        </p:nvSpPr>
        <p:spPr bwMode="auto">
          <a:xfrm>
            <a:off x="4648200" y="46656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30</a:t>
            </a:r>
          </a:p>
        </p:txBody>
      </p:sp>
      <p:sp>
        <p:nvSpPr>
          <p:cNvPr id="23638" name="Rectangle 85"/>
          <p:cNvSpPr>
            <a:spLocks noChangeArrowheads="1"/>
          </p:cNvSpPr>
          <p:nvPr>
            <p:custDataLst>
              <p:tags r:id="rId84"/>
            </p:custDataLst>
          </p:nvPr>
        </p:nvSpPr>
        <p:spPr bwMode="auto">
          <a:xfrm>
            <a:off x="1600200" y="5199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31</a:t>
            </a:r>
          </a:p>
        </p:txBody>
      </p:sp>
      <p:sp>
        <p:nvSpPr>
          <p:cNvPr id="23639" name="Rectangle 86"/>
          <p:cNvSpPr>
            <a:spLocks noChangeArrowheads="1"/>
          </p:cNvSpPr>
          <p:nvPr>
            <p:custDataLst>
              <p:tags r:id="rId85"/>
            </p:custDataLst>
          </p:nvPr>
        </p:nvSpPr>
        <p:spPr bwMode="auto">
          <a:xfrm>
            <a:off x="2209800" y="5199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32</a:t>
            </a:r>
          </a:p>
        </p:txBody>
      </p:sp>
      <p:sp>
        <p:nvSpPr>
          <p:cNvPr id="23640" name="Rectangle 87"/>
          <p:cNvSpPr>
            <a:spLocks noChangeArrowheads="1"/>
          </p:cNvSpPr>
          <p:nvPr>
            <p:custDataLst>
              <p:tags r:id="rId86"/>
            </p:custDataLst>
          </p:nvPr>
        </p:nvSpPr>
        <p:spPr bwMode="auto">
          <a:xfrm>
            <a:off x="2819400" y="5199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33</a:t>
            </a:r>
          </a:p>
        </p:txBody>
      </p:sp>
      <p:sp>
        <p:nvSpPr>
          <p:cNvPr id="23641" name="Rectangle 88"/>
          <p:cNvSpPr>
            <a:spLocks noChangeArrowheads="1"/>
          </p:cNvSpPr>
          <p:nvPr>
            <p:custDataLst>
              <p:tags r:id="rId87"/>
            </p:custDataLst>
          </p:nvPr>
        </p:nvSpPr>
        <p:spPr bwMode="auto">
          <a:xfrm>
            <a:off x="3429000" y="5199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34</a:t>
            </a:r>
          </a:p>
        </p:txBody>
      </p:sp>
      <p:sp>
        <p:nvSpPr>
          <p:cNvPr id="23642" name="Rectangle 89"/>
          <p:cNvSpPr>
            <a:spLocks noChangeArrowheads="1"/>
          </p:cNvSpPr>
          <p:nvPr>
            <p:custDataLst>
              <p:tags r:id="rId88"/>
            </p:custDataLst>
          </p:nvPr>
        </p:nvSpPr>
        <p:spPr bwMode="auto">
          <a:xfrm>
            <a:off x="4038600" y="5199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35</a:t>
            </a:r>
          </a:p>
        </p:txBody>
      </p:sp>
      <p:sp>
        <p:nvSpPr>
          <p:cNvPr id="23643" name="Rectangle 90"/>
          <p:cNvSpPr>
            <a:spLocks noChangeArrowheads="1"/>
          </p:cNvSpPr>
          <p:nvPr>
            <p:custDataLst>
              <p:tags r:id="rId89"/>
            </p:custDataLst>
          </p:nvPr>
        </p:nvSpPr>
        <p:spPr bwMode="auto">
          <a:xfrm>
            <a:off x="4648200" y="5199087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36</a:t>
            </a:r>
          </a:p>
        </p:txBody>
      </p:sp>
      <p:sp>
        <p:nvSpPr>
          <p:cNvPr id="23644" name="Text Box 91"/>
          <p:cNvSpPr txBox="1">
            <a:spLocks noChangeArrowheads="1"/>
          </p:cNvSpPr>
          <p:nvPr>
            <p:custDataLst>
              <p:tags r:id="rId90"/>
            </p:custDataLst>
          </p:nvPr>
        </p:nvSpPr>
        <p:spPr bwMode="auto">
          <a:xfrm>
            <a:off x="5943600" y="1700808"/>
            <a:ext cx="194957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S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{1,2,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7</a:t>
            </a:r>
            <a:r>
              <a:rPr lang="en-US" dirty="0">
                <a:latin typeface="Calibri" pitchFamily="34" charset="0"/>
                <a:cs typeface="Calibri" pitchFamily="34" charset="0"/>
              </a:rPr>
              <a:t>,8,9,13,19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     14,20,26,27}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4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5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6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10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{11,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17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12</a:t>
            </a:r>
            <a:r>
              <a:rPr lang="en-US" dirty="0">
                <a:latin typeface="Calibri" pitchFamily="34" charset="0"/>
                <a:cs typeface="Calibri" pitchFamily="34" charset="0"/>
              </a:rPr>
              <a:t>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{15,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16</a:t>
            </a:r>
            <a:r>
              <a:rPr lang="en-US" dirty="0">
                <a:latin typeface="Calibri" pitchFamily="34" charset="0"/>
                <a:cs typeface="Calibri" pitchFamily="34" charset="0"/>
              </a:rPr>
              <a:t>,21}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{22,23,24,29,39,32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  33,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34</a:t>
            </a:r>
            <a:r>
              <a:rPr lang="en-US" dirty="0">
                <a:latin typeface="Calibri" pitchFamily="34" charset="0"/>
                <a:cs typeface="Calibri" pitchFamily="34" charset="0"/>
              </a:rPr>
              <a:t>,35,36}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645" name="Text Box 92"/>
          <p:cNvSpPr txBox="1">
            <a:spLocks noChangeArrowheads="1"/>
          </p:cNvSpPr>
          <p:nvPr>
            <p:custDataLst>
              <p:tags r:id="rId91"/>
            </p:custDataLst>
          </p:nvPr>
        </p:nvSpPr>
        <p:spPr bwMode="auto">
          <a:xfrm>
            <a:off x="1584325" y="1628800"/>
            <a:ext cx="14013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Pick (19,20)</a:t>
            </a:r>
          </a:p>
        </p:txBody>
      </p:sp>
      <p:sp>
        <p:nvSpPr>
          <p:cNvPr id="23646" name="Line 93"/>
          <p:cNvSpPr>
            <a:spLocks noChangeShapeType="1"/>
          </p:cNvSpPr>
          <p:nvPr>
            <p:custDataLst>
              <p:tags r:id="rId92"/>
            </p:custDataLst>
          </p:nvPr>
        </p:nvSpPr>
        <p:spPr bwMode="auto">
          <a:xfrm>
            <a:off x="1600200" y="24558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47" name="Line 94"/>
          <p:cNvSpPr>
            <a:spLocks noChangeShapeType="1"/>
          </p:cNvSpPr>
          <p:nvPr>
            <p:custDataLst>
              <p:tags r:id="rId93"/>
            </p:custDataLst>
          </p:nvPr>
        </p:nvSpPr>
        <p:spPr bwMode="auto">
          <a:xfrm>
            <a:off x="4572000" y="56562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Today’s challenge: generating and solving a maze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80"/>
            <a:ext cx="5489335" cy="324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2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Example at the End</a:t>
            </a:r>
          </a:p>
        </p:txBody>
      </p:sp>
      <p:sp>
        <p:nvSpPr>
          <p:cNvPr id="24580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133600" y="24928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743200" y="2492896"/>
            <a:ext cx="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743200" y="24928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3352800" y="24928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352800" y="24928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962400" y="24928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4572000" y="24928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181600" y="24928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1524000" y="30262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352800" y="30262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962400" y="30262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572000" y="3026296"/>
            <a:ext cx="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Line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181600" y="30262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2133600" y="35596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Line 1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2743200" y="35596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2743200" y="35596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3352800" y="35596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4572000" y="35596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5181600" y="35596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2133600" y="4093096"/>
            <a:ext cx="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Line 2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2743200" y="40930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Line 2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352800" y="40930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Line 2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3962400" y="40930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Line 2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4572000" y="40930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27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5181600" y="40930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Line 2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1524000" y="46264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Line 29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2743200" y="46264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0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352800" y="4626496"/>
            <a:ext cx="609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3962400" y="46264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Line 32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5181600" y="46264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Line 33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2133600" y="51598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Line 34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2133600" y="5159896"/>
            <a:ext cx="609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Line 35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2743200" y="51598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Line 36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3352800" y="51598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4" name="Line 37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4572000" y="51598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5" name="Line 38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 rot="10800000">
            <a:off x="1524000" y="5693296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Line 39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 rot="10800000">
            <a:off x="1524000" y="3026296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Text Box 40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838200" y="2492896"/>
            <a:ext cx="719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24618" name="Text Box 41"/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5181600" y="5236096"/>
            <a:ext cx="636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End</a:t>
            </a:r>
          </a:p>
        </p:txBody>
      </p:sp>
      <p:sp>
        <p:nvSpPr>
          <p:cNvPr id="24619" name="Rectangle 42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1600200" y="2569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4620" name="Rectangle 43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2209800" y="2569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621" name="Rectangle 44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2819400" y="2569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4622" name="Rectangle 45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3429000" y="2569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4623" name="Rectangle 46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4038600" y="2569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4624" name="Rectangle 47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4648200" y="2569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4625" name="Rectangle 48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1600200" y="31024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24626" name="Rectangle 49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2209800" y="31024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24627" name="Rectangle 50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2819400" y="31024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9</a:t>
            </a:r>
          </a:p>
        </p:txBody>
      </p:sp>
      <p:sp>
        <p:nvSpPr>
          <p:cNvPr id="24628" name="Rectangle 51"/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3429000" y="31024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10</a:t>
            </a:r>
          </a:p>
        </p:txBody>
      </p:sp>
      <p:sp>
        <p:nvSpPr>
          <p:cNvPr id="24629" name="Rectangle 52"/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4038600" y="31024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11</a:t>
            </a:r>
          </a:p>
        </p:txBody>
      </p:sp>
      <p:sp>
        <p:nvSpPr>
          <p:cNvPr id="24630" name="Rectangle 53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4648200" y="31024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12</a:t>
            </a:r>
          </a:p>
        </p:txBody>
      </p:sp>
      <p:sp>
        <p:nvSpPr>
          <p:cNvPr id="24631" name="Rectangle 54"/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1600200" y="36358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13</a:t>
            </a:r>
          </a:p>
        </p:txBody>
      </p:sp>
      <p:sp>
        <p:nvSpPr>
          <p:cNvPr id="24632" name="Rectangle 55"/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2209800" y="36358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14</a:t>
            </a:r>
          </a:p>
        </p:txBody>
      </p:sp>
      <p:sp>
        <p:nvSpPr>
          <p:cNvPr id="24633" name="Rectangle 56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2819400" y="36358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15</a:t>
            </a:r>
          </a:p>
        </p:txBody>
      </p:sp>
      <p:sp>
        <p:nvSpPr>
          <p:cNvPr id="24634" name="Rectangle 57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3429000" y="36358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16</a:t>
            </a:r>
          </a:p>
        </p:txBody>
      </p:sp>
      <p:sp>
        <p:nvSpPr>
          <p:cNvPr id="24635" name="Rectangle 58"/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4038600" y="36358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17</a:t>
            </a:r>
          </a:p>
        </p:txBody>
      </p:sp>
      <p:sp>
        <p:nvSpPr>
          <p:cNvPr id="24636" name="Rectangle 59"/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4648200" y="36358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18</a:t>
            </a:r>
          </a:p>
        </p:txBody>
      </p:sp>
      <p:sp>
        <p:nvSpPr>
          <p:cNvPr id="24637" name="Rectangle 60"/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1600200" y="41692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19</a:t>
            </a:r>
          </a:p>
        </p:txBody>
      </p:sp>
      <p:sp>
        <p:nvSpPr>
          <p:cNvPr id="24638" name="Rectangle 61"/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2209800" y="41692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20</a:t>
            </a:r>
          </a:p>
        </p:txBody>
      </p:sp>
      <p:sp>
        <p:nvSpPr>
          <p:cNvPr id="24639" name="Rectangle 62"/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2819400" y="41692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21</a:t>
            </a:r>
          </a:p>
        </p:txBody>
      </p:sp>
      <p:sp>
        <p:nvSpPr>
          <p:cNvPr id="24640" name="Rectangle 63"/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3429000" y="41692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22</a:t>
            </a:r>
          </a:p>
        </p:txBody>
      </p:sp>
      <p:sp>
        <p:nvSpPr>
          <p:cNvPr id="24641" name="Rectangle 64"/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4038600" y="41692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23</a:t>
            </a:r>
          </a:p>
        </p:txBody>
      </p:sp>
      <p:sp>
        <p:nvSpPr>
          <p:cNvPr id="24642" name="Rectangle 65"/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4648200" y="41692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24</a:t>
            </a:r>
          </a:p>
        </p:txBody>
      </p:sp>
      <p:sp>
        <p:nvSpPr>
          <p:cNvPr id="24643" name="Rectangle 66"/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1600200" y="47026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24644" name="Rectangle 67"/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2209800" y="47026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26</a:t>
            </a:r>
          </a:p>
        </p:txBody>
      </p:sp>
      <p:sp>
        <p:nvSpPr>
          <p:cNvPr id="24645" name="Rectangle 68"/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2819400" y="47026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27</a:t>
            </a:r>
          </a:p>
        </p:txBody>
      </p:sp>
      <p:sp>
        <p:nvSpPr>
          <p:cNvPr id="24646" name="Rectangle 69"/>
          <p:cNvSpPr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3429000" y="47026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28</a:t>
            </a:r>
          </a:p>
        </p:txBody>
      </p:sp>
      <p:sp>
        <p:nvSpPr>
          <p:cNvPr id="24647" name="Rectangle 70"/>
          <p:cNvSpPr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4038600" y="47026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29</a:t>
            </a:r>
          </a:p>
        </p:txBody>
      </p:sp>
      <p:sp>
        <p:nvSpPr>
          <p:cNvPr id="24648" name="Rectangle 71"/>
          <p:cNvSpPr>
            <a:spLocks noChangeArrowheads="1"/>
          </p:cNvSpPr>
          <p:nvPr>
            <p:custDataLst>
              <p:tags r:id="rId70"/>
            </p:custDataLst>
          </p:nvPr>
        </p:nvSpPr>
        <p:spPr bwMode="auto">
          <a:xfrm>
            <a:off x="4648200" y="47026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30</a:t>
            </a:r>
          </a:p>
        </p:txBody>
      </p:sp>
      <p:sp>
        <p:nvSpPr>
          <p:cNvPr id="24649" name="Rectangle 72"/>
          <p:cNvSpPr>
            <a:spLocks noChangeArrowheads="1"/>
          </p:cNvSpPr>
          <p:nvPr>
            <p:custDataLst>
              <p:tags r:id="rId71"/>
            </p:custDataLst>
          </p:nvPr>
        </p:nvSpPr>
        <p:spPr bwMode="auto">
          <a:xfrm>
            <a:off x="1600200" y="5236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31</a:t>
            </a:r>
          </a:p>
        </p:txBody>
      </p:sp>
      <p:sp>
        <p:nvSpPr>
          <p:cNvPr id="24650" name="Rectangle 73"/>
          <p:cNvSpPr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2209800" y="5236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32</a:t>
            </a:r>
          </a:p>
        </p:txBody>
      </p:sp>
      <p:sp>
        <p:nvSpPr>
          <p:cNvPr id="24651" name="Rectangle 74"/>
          <p:cNvSpPr>
            <a:spLocks noChangeArrowheads="1"/>
          </p:cNvSpPr>
          <p:nvPr>
            <p:custDataLst>
              <p:tags r:id="rId73"/>
            </p:custDataLst>
          </p:nvPr>
        </p:nvSpPr>
        <p:spPr bwMode="auto">
          <a:xfrm>
            <a:off x="2819400" y="5236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33</a:t>
            </a:r>
          </a:p>
        </p:txBody>
      </p:sp>
      <p:sp>
        <p:nvSpPr>
          <p:cNvPr id="24652" name="Rectangle 75"/>
          <p:cNvSpPr>
            <a:spLocks noChangeArrowheads="1"/>
          </p:cNvSpPr>
          <p:nvPr>
            <p:custDataLst>
              <p:tags r:id="rId74"/>
            </p:custDataLst>
          </p:nvPr>
        </p:nvSpPr>
        <p:spPr bwMode="auto">
          <a:xfrm>
            <a:off x="3429000" y="5236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34</a:t>
            </a:r>
          </a:p>
        </p:txBody>
      </p:sp>
      <p:sp>
        <p:nvSpPr>
          <p:cNvPr id="24653" name="Rectangle 76"/>
          <p:cNvSpPr>
            <a:spLocks noChangeArrowheads="1"/>
          </p:cNvSpPr>
          <p:nvPr>
            <p:custDataLst>
              <p:tags r:id="rId75"/>
            </p:custDataLst>
          </p:nvPr>
        </p:nvSpPr>
        <p:spPr bwMode="auto">
          <a:xfrm>
            <a:off x="4038600" y="5236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35</a:t>
            </a:r>
          </a:p>
        </p:txBody>
      </p:sp>
      <p:sp>
        <p:nvSpPr>
          <p:cNvPr id="24654" name="Rectangle 77"/>
          <p:cNvSpPr>
            <a:spLocks noChangeArrowheads="1"/>
          </p:cNvSpPr>
          <p:nvPr>
            <p:custDataLst>
              <p:tags r:id="rId76"/>
            </p:custDataLst>
          </p:nvPr>
        </p:nvSpPr>
        <p:spPr bwMode="auto">
          <a:xfrm>
            <a:off x="4648200" y="5236096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36</a:t>
            </a:r>
          </a:p>
        </p:txBody>
      </p:sp>
      <p:sp>
        <p:nvSpPr>
          <p:cNvPr id="24655" name="Text Box 78"/>
          <p:cNvSpPr txBox="1"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5943600" y="1889125"/>
            <a:ext cx="19976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S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{1,2,3,4,5,6,</a:t>
            </a:r>
            <a:r>
              <a:rPr lang="en-US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7</a:t>
            </a:r>
            <a:r>
              <a:rPr lang="en-US" dirty="0">
                <a:latin typeface="Calibri" pitchFamily="34" charset="0"/>
                <a:cs typeface="Calibri" pitchFamily="34" charset="0"/>
              </a:rPr>
              <a:t>,… 36}</a:t>
            </a:r>
          </a:p>
        </p:txBody>
      </p:sp>
      <p:sp>
        <p:nvSpPr>
          <p:cNvPr id="24656" name="Line 79"/>
          <p:cNvSpPr>
            <a:spLocks noChangeShapeType="1"/>
          </p:cNvSpPr>
          <p:nvPr>
            <p:custDataLst>
              <p:tags r:id="rId78"/>
            </p:custDataLst>
          </p:nvPr>
        </p:nvSpPr>
        <p:spPr bwMode="auto">
          <a:xfrm>
            <a:off x="6172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57" name="Line 80"/>
          <p:cNvSpPr>
            <a:spLocks noChangeShapeType="1"/>
          </p:cNvSpPr>
          <p:nvPr>
            <p:custDataLst>
              <p:tags r:id="rId79"/>
            </p:custDataLst>
          </p:nvPr>
        </p:nvSpPr>
        <p:spPr bwMode="auto">
          <a:xfrm>
            <a:off x="6172200" y="3657600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58" name="Text Box 81"/>
          <p:cNvSpPr txBox="1">
            <a:spLocks noChangeArrowheads="1"/>
          </p:cNvSpPr>
          <p:nvPr>
            <p:custDataLst>
              <p:tags r:id="rId80"/>
            </p:custDataLst>
          </p:nvPr>
        </p:nvSpPr>
        <p:spPr bwMode="auto">
          <a:xfrm>
            <a:off x="6994525" y="3135313"/>
            <a:ext cx="7029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E</a:t>
            </a:r>
          </a:p>
          <a:p>
            <a:r>
              <a:rPr lang="en-US" b="1" dirty="0">
                <a:latin typeface="Calibri" pitchFamily="34" charset="0"/>
                <a:cs typeface="Calibri" pitchFamily="34" charset="0"/>
              </a:rPr>
              <a:t>Maze</a:t>
            </a:r>
          </a:p>
        </p:txBody>
      </p:sp>
      <p:sp>
        <p:nvSpPr>
          <p:cNvPr id="24659" name="Line 82"/>
          <p:cNvSpPr>
            <a:spLocks noChangeShapeType="1"/>
          </p:cNvSpPr>
          <p:nvPr>
            <p:custDataLst>
              <p:tags r:id="rId81"/>
            </p:custDataLst>
          </p:nvPr>
        </p:nvSpPr>
        <p:spPr bwMode="auto">
          <a:xfrm>
            <a:off x="1600200" y="24928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60" name="Line 83"/>
          <p:cNvSpPr>
            <a:spLocks noChangeShapeType="1"/>
          </p:cNvSpPr>
          <p:nvPr>
            <p:custDataLst>
              <p:tags r:id="rId82"/>
            </p:custDataLst>
          </p:nvPr>
        </p:nvSpPr>
        <p:spPr bwMode="auto">
          <a:xfrm>
            <a:off x="4572000" y="569329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solidFill>
                  <a:srgbClr val="00B050"/>
                </a:solidFill>
              </a:rPr>
              <a:t>Exercise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Create a maze step-by-step using the following random sequence:</a:t>
            </a:r>
          </a:p>
          <a:p>
            <a:pPr>
              <a:buNone/>
            </a:pPr>
            <a:r>
              <a:rPr lang="en-US" dirty="0" smtClean="0"/>
              <a:t>(e, f), (e, h), (a, d), (</a:t>
            </a:r>
            <a:r>
              <a:rPr lang="en-US" dirty="0" err="1" smtClean="0"/>
              <a:t>a,b</a:t>
            </a:r>
            <a:r>
              <a:rPr lang="en-US" dirty="0" smtClean="0"/>
              <a:t>), (b, e), (d, e), (b, c), (h, </a:t>
            </a:r>
            <a:r>
              <a:rPr lang="en-US" dirty="0" err="1" smtClean="0"/>
              <a:t>i</a:t>
            </a:r>
            <a:r>
              <a:rPr lang="en-US" dirty="0" smtClean="0"/>
              <a:t>), (f, </a:t>
            </a:r>
            <a:r>
              <a:rPr lang="en-US" dirty="0" err="1" smtClean="0"/>
              <a:t>i</a:t>
            </a:r>
            <a:r>
              <a:rPr lang="en-US" dirty="0" smtClean="0"/>
              <a:t>), (g, h)</a:t>
            </a:r>
          </a:p>
          <a:p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3717032"/>
            <a:ext cx="2520280" cy="226198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ct val="0"/>
              </a:spcBef>
              <a:buClrTx/>
              <a:buNone/>
            </a:pPr>
            <a:r>
              <a:rPr lang="nl-NL" smtClean="0"/>
              <a:t>maze </a:t>
            </a:r>
            <a:endParaRPr lang="nl-NL" dirty="0"/>
          </a:p>
          <a:p>
            <a:pPr marL="0" lvl="0" indent="0">
              <a:spcBef>
                <a:spcPct val="0"/>
              </a:spcBef>
              <a:buClrTx/>
              <a:buNone/>
            </a:pPr>
            <a:r>
              <a:rPr lang="nl-NL" dirty="0" err="1"/>
              <a:t>generation</a:t>
            </a:r>
            <a:r>
              <a:rPr lang="nl-NL" dirty="0"/>
              <a:t> </a:t>
            </a:r>
          </a:p>
          <a:p>
            <a:pPr marL="0" lvl="0" indent="0">
              <a:spcBef>
                <a:spcPct val="0"/>
              </a:spcBef>
              <a:buClrTx/>
              <a:buNone/>
            </a:pPr>
            <a:r>
              <a:rPr lang="nl-NL" dirty="0"/>
              <a:t>program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99" y="260648"/>
            <a:ext cx="471292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Disjoint set implementation: </a:t>
            </a:r>
            <a:r>
              <a:rPr lang="en-US" sz="3600" b="1" dirty="0" smtClean="0"/>
              <a:t>Up-tree</a:t>
            </a:r>
            <a:endParaRPr lang="en-US" sz="3600" b="1" dirty="0"/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700808"/>
            <a:ext cx="8352928" cy="4392488"/>
          </a:xfrm>
        </p:spPr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node has a </a:t>
            </a:r>
            <a:r>
              <a:rPr lang="en-US" dirty="0" smtClean="0"/>
              <a:t>pointer to </a:t>
            </a:r>
            <a:r>
              <a:rPr lang="en-US" dirty="0"/>
              <a:t>its </a:t>
            </a:r>
            <a:r>
              <a:rPr lang="en-US" dirty="0" smtClean="0"/>
              <a:t>parent</a:t>
            </a:r>
          </a:p>
          <a:p>
            <a:r>
              <a:rPr lang="en-US" dirty="0" smtClean="0"/>
              <a:t>A </a:t>
            </a:r>
            <a:r>
              <a:rPr lang="en-US" dirty="0"/>
              <a:t>node can have any number of children</a:t>
            </a:r>
          </a:p>
          <a:p>
            <a:r>
              <a:rPr lang="en-US" dirty="0"/>
              <a:t>The sets are identified by their </a:t>
            </a:r>
            <a:r>
              <a:rPr lang="en-US" dirty="0">
                <a:solidFill>
                  <a:srgbClr val="FF0000"/>
                </a:solidFill>
              </a:rPr>
              <a:t>root</a:t>
            </a:r>
            <a:r>
              <a:rPr lang="en-US" dirty="0"/>
              <a:t> nodes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95400" y="3962401"/>
            <a:ext cx="3051175" cy="1947863"/>
            <a:chOff x="1632" y="1296"/>
            <a:chExt cx="1922" cy="1227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448" y="1296"/>
              <a:ext cx="242" cy="291"/>
              <a:chOff x="2009" y="1610"/>
              <a:chExt cx="242" cy="291"/>
            </a:xfrm>
          </p:grpSpPr>
          <p:sp>
            <p:nvSpPr>
              <p:cNvPr id="249862" name="Text Box 6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1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Calibri" pitchFamily="34" charset="0"/>
                    <a:cs typeface="Calibri" pitchFamily="34" charset="0"/>
                  </a:rPr>
                  <a:t>C</a:t>
                </a:r>
              </a:p>
            </p:txBody>
          </p:sp>
          <p:sp>
            <p:nvSpPr>
              <p:cNvPr id="249863" name="Oval 7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1968" y="1824"/>
              <a:ext cx="242" cy="291"/>
              <a:chOff x="2009" y="1610"/>
              <a:chExt cx="242" cy="291"/>
            </a:xfrm>
          </p:grpSpPr>
          <p:sp>
            <p:nvSpPr>
              <p:cNvPr id="249865" name="Text Box 9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11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Calibri" pitchFamily="34" charset="0"/>
                    <a:cs typeface="Calibri" pitchFamily="34" charset="0"/>
                  </a:rPr>
                  <a:t>E</a:t>
                </a:r>
              </a:p>
            </p:txBody>
          </p:sp>
          <p:sp>
            <p:nvSpPr>
              <p:cNvPr id="249866" name="Oval 10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2928" y="1824"/>
              <a:ext cx="242" cy="291"/>
              <a:chOff x="2009" y="1610"/>
              <a:chExt cx="242" cy="291"/>
            </a:xfrm>
          </p:grpSpPr>
          <p:sp>
            <p:nvSpPr>
              <p:cNvPr id="249868" name="Text Box 12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17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Calibri" pitchFamily="34" charset="0"/>
                    <a:cs typeface="Calibri" pitchFamily="34" charset="0"/>
                  </a:rPr>
                  <a:t>J</a:t>
                </a:r>
              </a:p>
            </p:txBody>
          </p:sp>
          <p:sp>
            <p:nvSpPr>
              <p:cNvPr id="249869" name="Oval 13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1632" y="2232"/>
              <a:ext cx="242" cy="291"/>
              <a:chOff x="2009" y="1610"/>
              <a:chExt cx="242" cy="291"/>
            </a:xfrm>
          </p:grpSpPr>
          <p:sp>
            <p:nvSpPr>
              <p:cNvPr id="249871" name="Text Box 15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3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Calibri" pitchFamily="34" charset="0"/>
                    <a:cs typeface="Calibri" pitchFamily="34" charset="0"/>
                  </a:rPr>
                  <a:t>G</a:t>
                </a:r>
              </a:p>
            </p:txBody>
          </p:sp>
          <p:sp>
            <p:nvSpPr>
              <p:cNvPr id="249872" name="Oval 16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1968" y="2232"/>
              <a:ext cx="242" cy="291"/>
              <a:chOff x="2009" y="1610"/>
              <a:chExt cx="242" cy="291"/>
            </a:xfrm>
          </p:grpSpPr>
          <p:sp>
            <p:nvSpPr>
              <p:cNvPr id="249874" name="Text Box 18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2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Calibri" pitchFamily="34" charset="0"/>
                    <a:cs typeface="Calibri" pitchFamily="34" charset="0"/>
                  </a:rPr>
                  <a:t>A</a:t>
                </a:r>
              </a:p>
            </p:txBody>
          </p:sp>
          <p:sp>
            <p:nvSpPr>
              <p:cNvPr id="249875" name="Oval 19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2304" y="2232"/>
              <a:ext cx="242" cy="291"/>
              <a:chOff x="2009" y="1610"/>
              <a:chExt cx="242" cy="291"/>
            </a:xfrm>
          </p:grpSpPr>
          <p:sp>
            <p:nvSpPr>
              <p:cNvPr id="249877" name="Text Box 21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37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Calibri" pitchFamily="34" charset="0"/>
                    <a:cs typeface="Calibri" pitchFamily="34" charset="0"/>
                  </a:rPr>
                  <a:t>H</a:t>
                </a:r>
              </a:p>
            </p:txBody>
          </p:sp>
          <p:sp>
            <p:nvSpPr>
              <p:cNvPr id="249878" name="Oval 22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3312" y="2232"/>
              <a:ext cx="242" cy="291"/>
              <a:chOff x="2009" y="1610"/>
              <a:chExt cx="242" cy="291"/>
            </a:xfrm>
          </p:grpSpPr>
          <p:sp>
            <p:nvSpPr>
              <p:cNvPr id="249880" name="Text Box 24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35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Calibri" pitchFamily="34" charset="0"/>
                    <a:cs typeface="Calibri" pitchFamily="34" charset="0"/>
                  </a:rPr>
                  <a:t>D</a:t>
                </a:r>
              </a:p>
            </p:txBody>
          </p:sp>
          <p:sp>
            <p:nvSpPr>
              <p:cNvPr id="249881" name="Oval 25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249882" name="Line 26"/>
            <p:cNvSpPr>
              <a:spLocks noChangeShapeType="1"/>
            </p:cNvSpPr>
            <p:nvPr/>
          </p:nvSpPr>
          <p:spPr bwMode="auto">
            <a:xfrm flipV="1">
              <a:off x="1776" y="20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9883" name="Line 27"/>
            <p:cNvSpPr>
              <a:spLocks noChangeShapeType="1"/>
            </p:cNvSpPr>
            <p:nvPr/>
          </p:nvSpPr>
          <p:spPr bwMode="auto">
            <a:xfrm flipH="1" flipV="1">
              <a:off x="2160" y="20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9884" name="Line 28"/>
            <p:cNvSpPr>
              <a:spLocks noChangeShapeType="1"/>
            </p:cNvSpPr>
            <p:nvPr/>
          </p:nvSpPr>
          <p:spPr bwMode="auto">
            <a:xfrm flipV="1">
              <a:off x="2112" y="20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9885" name="Line 29"/>
            <p:cNvSpPr>
              <a:spLocks noChangeShapeType="1"/>
            </p:cNvSpPr>
            <p:nvPr/>
          </p:nvSpPr>
          <p:spPr bwMode="auto">
            <a:xfrm flipV="1">
              <a:off x="2112" y="1536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9886" name="Line 30"/>
            <p:cNvSpPr>
              <a:spLocks noChangeShapeType="1"/>
            </p:cNvSpPr>
            <p:nvPr/>
          </p:nvSpPr>
          <p:spPr bwMode="auto">
            <a:xfrm flipH="1" flipV="1">
              <a:off x="3120" y="20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9887" name="Line 31"/>
            <p:cNvSpPr>
              <a:spLocks noChangeShapeType="1"/>
            </p:cNvSpPr>
            <p:nvPr/>
          </p:nvSpPr>
          <p:spPr bwMode="auto">
            <a:xfrm flipH="1" flipV="1">
              <a:off x="2640" y="1536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6900863" y="4000500"/>
            <a:ext cx="381000" cy="1404938"/>
            <a:chOff x="6705600" y="4362450"/>
            <a:chExt cx="381000" cy="1404938"/>
          </a:xfrm>
        </p:grpSpPr>
        <p:sp>
          <p:nvSpPr>
            <p:cNvPr id="249888" name="Oval 32"/>
            <p:cNvSpPr>
              <a:spLocks noChangeArrowheads="1"/>
            </p:cNvSpPr>
            <p:nvPr/>
          </p:nvSpPr>
          <p:spPr bwMode="auto">
            <a:xfrm>
              <a:off x="6705600" y="53340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9889" name="Oval 33"/>
            <p:cNvSpPr>
              <a:spLocks noChangeArrowheads="1"/>
            </p:cNvSpPr>
            <p:nvPr/>
          </p:nvSpPr>
          <p:spPr bwMode="auto">
            <a:xfrm>
              <a:off x="6705600" y="44196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0" name="Groep 9"/>
            <p:cNvGrpSpPr/>
            <p:nvPr/>
          </p:nvGrpSpPr>
          <p:grpSpPr>
            <a:xfrm>
              <a:off x="6724650" y="4362450"/>
              <a:ext cx="319088" cy="1404938"/>
              <a:chOff x="6724650" y="4362450"/>
              <a:chExt cx="319088" cy="1404938"/>
            </a:xfrm>
          </p:grpSpPr>
          <p:sp>
            <p:nvSpPr>
              <p:cNvPr id="249890" name="Line 34"/>
              <p:cNvSpPr>
                <a:spLocks noChangeShapeType="1"/>
              </p:cNvSpPr>
              <p:nvPr/>
            </p:nvSpPr>
            <p:spPr bwMode="auto">
              <a:xfrm flipV="1">
                <a:off x="6900863" y="4786313"/>
                <a:ext cx="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49891" name="Text Box 35"/>
              <p:cNvSpPr txBox="1">
                <a:spLocks noChangeArrowheads="1"/>
              </p:cNvSpPr>
              <p:nvPr/>
            </p:nvSpPr>
            <p:spPr bwMode="auto">
              <a:xfrm>
                <a:off x="6738938" y="5310188"/>
                <a:ext cx="3048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sz="2400">
                    <a:latin typeface="Calibri" pitchFamily="34" charset="0"/>
                    <a:cs typeface="Calibri" pitchFamily="34" charset="0"/>
                  </a:rPr>
                  <a:t>F</a:t>
                </a:r>
              </a:p>
            </p:txBody>
          </p:sp>
          <p:sp>
            <p:nvSpPr>
              <p:cNvPr id="249892" name="Text Box 36"/>
              <p:cNvSpPr txBox="1">
                <a:spLocks noChangeArrowheads="1"/>
              </p:cNvSpPr>
              <p:nvPr/>
            </p:nvSpPr>
            <p:spPr bwMode="auto">
              <a:xfrm>
                <a:off x="6724650" y="4362450"/>
                <a:ext cx="3048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B</a:t>
                </a:r>
              </a:p>
            </p:txBody>
          </p:sp>
        </p:grpSp>
      </p:grpSp>
      <p:sp>
        <p:nvSpPr>
          <p:cNvPr id="249893" name="Text Box 37"/>
          <p:cNvSpPr txBox="1">
            <a:spLocks noChangeArrowheads="1"/>
          </p:cNvSpPr>
          <p:nvPr/>
        </p:nvSpPr>
        <p:spPr bwMode="auto">
          <a:xfrm>
            <a:off x="971600" y="3356992"/>
            <a:ext cx="49394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Disjoint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Sets: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{A,</a:t>
            </a:r>
            <a:r>
              <a:rPr lang="en-US" sz="2400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,D,E,G,H,J} and {</a:t>
            </a:r>
            <a:r>
              <a:rPr lang="en-US" sz="2400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,F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}: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Up-Trees: Array Implementation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556792"/>
            <a:ext cx="8352928" cy="4176464"/>
          </a:xfrm>
        </p:spPr>
        <p:txBody>
          <a:bodyPr/>
          <a:lstStyle/>
          <a:p>
            <a:r>
              <a:rPr lang="en-US" dirty="0" smtClean="0"/>
              <a:t>Assume: </a:t>
            </a:r>
            <a:r>
              <a:rPr lang="en-US"/>
              <a:t>all </a:t>
            </a:r>
            <a:r>
              <a:rPr lang="en-US" smtClean="0"/>
              <a:t>elems are ints from </a:t>
            </a:r>
            <a:r>
              <a:rPr lang="en-US" dirty="0"/>
              <a:t>0 to </a:t>
            </a:r>
            <a:r>
              <a:rPr lang="en-US" dirty="0" smtClean="0"/>
              <a:t>N - 1</a:t>
            </a:r>
          </a:p>
          <a:p>
            <a:r>
              <a:rPr lang="en-US" dirty="0" smtClean="0"/>
              <a:t>Represent the up-tree in 1 array </a:t>
            </a:r>
            <a:r>
              <a:rPr lang="en-US" dirty="0"/>
              <a:t>of size N</a:t>
            </a:r>
          </a:p>
          <a:p>
            <a:pPr lvl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59132" name="Text Box 60"/>
          <p:cNvSpPr txBox="1">
            <a:spLocks noChangeArrowheads="1"/>
          </p:cNvSpPr>
          <p:nvPr/>
        </p:nvSpPr>
        <p:spPr bwMode="auto">
          <a:xfrm>
            <a:off x="2362200" y="2959869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-1</a:t>
            </a:r>
          </a:p>
        </p:txBody>
      </p:sp>
      <p:sp>
        <p:nvSpPr>
          <p:cNvPr id="259133" name="Text Box 61"/>
          <p:cNvSpPr txBox="1">
            <a:spLocks noChangeArrowheads="1"/>
          </p:cNvSpPr>
          <p:nvPr/>
        </p:nvSpPr>
        <p:spPr bwMode="auto">
          <a:xfrm>
            <a:off x="2895600" y="2959869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9134" name="Text Box 62"/>
          <p:cNvSpPr txBox="1">
            <a:spLocks noChangeArrowheads="1"/>
          </p:cNvSpPr>
          <p:nvPr/>
        </p:nvSpPr>
        <p:spPr bwMode="auto">
          <a:xfrm>
            <a:off x="3429000" y="2959869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59135" name="Text Box 63"/>
          <p:cNvSpPr txBox="1">
            <a:spLocks noChangeArrowheads="1"/>
          </p:cNvSpPr>
          <p:nvPr/>
        </p:nvSpPr>
        <p:spPr bwMode="auto">
          <a:xfrm>
            <a:off x="3962400" y="2959869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59136" name="Text Box 64"/>
          <p:cNvSpPr txBox="1">
            <a:spLocks noChangeArrowheads="1"/>
          </p:cNvSpPr>
          <p:nvPr/>
        </p:nvSpPr>
        <p:spPr bwMode="auto">
          <a:xfrm>
            <a:off x="4495800" y="2959869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-1</a:t>
            </a:r>
          </a:p>
        </p:txBody>
      </p:sp>
      <p:sp>
        <p:nvSpPr>
          <p:cNvPr id="259137" name="Text Box 65"/>
          <p:cNvSpPr txBox="1">
            <a:spLocks noChangeArrowheads="1"/>
          </p:cNvSpPr>
          <p:nvPr/>
        </p:nvSpPr>
        <p:spPr bwMode="auto">
          <a:xfrm>
            <a:off x="5029200" y="2959869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9138" name="Text Box 66"/>
          <p:cNvSpPr txBox="1">
            <a:spLocks noChangeArrowheads="1"/>
          </p:cNvSpPr>
          <p:nvPr/>
        </p:nvSpPr>
        <p:spPr bwMode="auto">
          <a:xfrm>
            <a:off x="5562600" y="2959869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59139" name="Text Box 67"/>
          <p:cNvSpPr txBox="1">
            <a:spLocks noChangeArrowheads="1"/>
          </p:cNvSpPr>
          <p:nvPr/>
        </p:nvSpPr>
        <p:spPr bwMode="auto">
          <a:xfrm>
            <a:off x="6096000" y="2959869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9140" name="Text Box 68"/>
          <p:cNvSpPr txBox="1">
            <a:spLocks noChangeArrowheads="1"/>
          </p:cNvSpPr>
          <p:nvPr/>
        </p:nvSpPr>
        <p:spPr bwMode="auto">
          <a:xfrm>
            <a:off x="6629400" y="2959869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259141" name="Text Box 69"/>
          <p:cNvSpPr txBox="1">
            <a:spLocks noChangeArrowheads="1"/>
          </p:cNvSpPr>
          <p:nvPr/>
        </p:nvSpPr>
        <p:spPr bwMode="auto">
          <a:xfrm>
            <a:off x="2362200" y="3417069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59142" name="Text Box 70"/>
          <p:cNvSpPr txBox="1">
            <a:spLocks noChangeArrowheads="1"/>
          </p:cNvSpPr>
          <p:nvPr/>
        </p:nvSpPr>
        <p:spPr bwMode="auto">
          <a:xfrm>
            <a:off x="2895600" y="3417069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259143" name="Text Box 71"/>
          <p:cNvSpPr txBox="1">
            <a:spLocks noChangeArrowheads="1"/>
          </p:cNvSpPr>
          <p:nvPr/>
        </p:nvSpPr>
        <p:spPr bwMode="auto">
          <a:xfrm>
            <a:off x="3429000" y="3417069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9144" name="Text Box 72"/>
          <p:cNvSpPr txBox="1">
            <a:spLocks noChangeArrowheads="1"/>
          </p:cNvSpPr>
          <p:nvPr/>
        </p:nvSpPr>
        <p:spPr bwMode="auto">
          <a:xfrm>
            <a:off x="3962400" y="3417069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259145" name="Text Box 73"/>
          <p:cNvSpPr txBox="1">
            <a:spLocks noChangeArrowheads="1"/>
          </p:cNvSpPr>
          <p:nvPr/>
        </p:nvSpPr>
        <p:spPr bwMode="auto">
          <a:xfrm>
            <a:off x="4495800" y="3417069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59146" name="Text Box 74"/>
          <p:cNvSpPr txBox="1">
            <a:spLocks noChangeArrowheads="1"/>
          </p:cNvSpPr>
          <p:nvPr/>
        </p:nvSpPr>
        <p:spPr bwMode="auto">
          <a:xfrm>
            <a:off x="5029200" y="3417069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59147" name="Text Box 75"/>
          <p:cNvSpPr txBox="1">
            <a:spLocks noChangeArrowheads="1"/>
          </p:cNvSpPr>
          <p:nvPr/>
        </p:nvSpPr>
        <p:spPr bwMode="auto">
          <a:xfrm>
            <a:off x="5562600" y="3417069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259148" name="Text Box 76"/>
          <p:cNvSpPr txBox="1">
            <a:spLocks noChangeArrowheads="1"/>
          </p:cNvSpPr>
          <p:nvPr/>
        </p:nvSpPr>
        <p:spPr bwMode="auto">
          <a:xfrm>
            <a:off x="6096000" y="3417069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7</a:t>
            </a:r>
          </a:p>
        </p:txBody>
      </p:sp>
      <p:sp>
        <p:nvSpPr>
          <p:cNvPr id="259149" name="Text Box 77"/>
          <p:cNvSpPr txBox="1">
            <a:spLocks noChangeArrowheads="1"/>
          </p:cNvSpPr>
          <p:nvPr/>
        </p:nvSpPr>
        <p:spPr bwMode="auto">
          <a:xfrm>
            <a:off x="6629400" y="3417069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8</a:t>
            </a:r>
          </a:p>
        </p:txBody>
      </p:sp>
      <p:sp>
        <p:nvSpPr>
          <p:cNvPr id="259150" name="Rectangle 78"/>
          <p:cNvSpPr>
            <a:spLocks noChangeArrowheads="1"/>
          </p:cNvSpPr>
          <p:nvPr/>
        </p:nvSpPr>
        <p:spPr bwMode="auto">
          <a:xfrm>
            <a:off x="762000" y="3874269"/>
            <a:ext cx="23622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a[i] = parent of i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a[root] = -1</a:t>
            </a:r>
          </a:p>
        </p:txBody>
      </p:sp>
      <p:sp>
        <p:nvSpPr>
          <p:cNvPr id="259151" name="Text Box 79"/>
          <p:cNvSpPr txBox="1">
            <a:spLocks noChangeArrowheads="1"/>
          </p:cNvSpPr>
          <p:nvPr/>
        </p:nvSpPr>
        <p:spPr bwMode="auto">
          <a:xfrm>
            <a:off x="1736725" y="2924944"/>
            <a:ext cx="3321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  <a:cs typeface="Calibri" pitchFamily="34" charset="0"/>
              </a:rPr>
              <a:t>a</a:t>
            </a:r>
          </a:p>
        </p:txBody>
      </p:sp>
      <p:grpSp>
        <p:nvGrpSpPr>
          <p:cNvPr id="2" name="Group 80"/>
          <p:cNvGrpSpPr>
            <a:grpSpLocks/>
          </p:cNvGrpSpPr>
          <p:nvPr/>
        </p:nvGrpSpPr>
        <p:grpSpPr bwMode="auto">
          <a:xfrm>
            <a:off x="2895600" y="3953644"/>
            <a:ext cx="3048000" cy="1866900"/>
            <a:chOff x="818" y="2520"/>
            <a:chExt cx="1920" cy="1176"/>
          </a:xfrm>
        </p:grpSpPr>
        <p:sp>
          <p:nvSpPr>
            <p:cNvPr id="259153" name="Oval 81"/>
            <p:cNvSpPr>
              <a:spLocks noChangeArrowheads="1"/>
            </p:cNvSpPr>
            <p:nvPr/>
          </p:nvSpPr>
          <p:spPr bwMode="auto">
            <a:xfrm>
              <a:off x="1634" y="25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259154" name="Oval 82"/>
            <p:cNvSpPr>
              <a:spLocks noChangeArrowheads="1"/>
            </p:cNvSpPr>
            <p:nvPr/>
          </p:nvSpPr>
          <p:spPr bwMode="auto">
            <a:xfrm>
              <a:off x="1154" y="3048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59155" name="Oval 83"/>
            <p:cNvSpPr>
              <a:spLocks noChangeArrowheads="1"/>
            </p:cNvSpPr>
            <p:nvPr/>
          </p:nvSpPr>
          <p:spPr bwMode="auto">
            <a:xfrm>
              <a:off x="2114" y="3048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259156" name="Oval 84"/>
            <p:cNvSpPr>
              <a:spLocks noChangeArrowheads="1"/>
            </p:cNvSpPr>
            <p:nvPr/>
          </p:nvSpPr>
          <p:spPr bwMode="auto">
            <a:xfrm>
              <a:off x="818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59157" name="Oval 85"/>
            <p:cNvSpPr>
              <a:spLocks noChangeArrowheads="1"/>
            </p:cNvSpPr>
            <p:nvPr/>
          </p:nvSpPr>
          <p:spPr bwMode="auto">
            <a:xfrm>
              <a:off x="1154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259158" name="Oval 86"/>
            <p:cNvSpPr>
              <a:spLocks noChangeArrowheads="1"/>
            </p:cNvSpPr>
            <p:nvPr/>
          </p:nvSpPr>
          <p:spPr bwMode="auto">
            <a:xfrm>
              <a:off x="1490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sp>
          <p:nvSpPr>
            <p:cNvPr id="259159" name="Oval 87"/>
            <p:cNvSpPr>
              <a:spLocks noChangeArrowheads="1"/>
            </p:cNvSpPr>
            <p:nvPr/>
          </p:nvSpPr>
          <p:spPr bwMode="auto">
            <a:xfrm>
              <a:off x="2498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8</a:t>
              </a:r>
            </a:p>
          </p:txBody>
        </p:sp>
        <p:sp>
          <p:nvSpPr>
            <p:cNvPr id="259160" name="Line 88"/>
            <p:cNvSpPr>
              <a:spLocks noChangeShapeType="1"/>
            </p:cNvSpPr>
            <p:nvPr/>
          </p:nvSpPr>
          <p:spPr bwMode="auto">
            <a:xfrm flipV="1">
              <a:off x="960" y="32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1" name="Line 89"/>
            <p:cNvSpPr>
              <a:spLocks noChangeShapeType="1"/>
            </p:cNvSpPr>
            <p:nvPr/>
          </p:nvSpPr>
          <p:spPr bwMode="auto">
            <a:xfrm flipH="1" flipV="1">
              <a:off x="1344" y="32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2" name="Line 90"/>
            <p:cNvSpPr>
              <a:spLocks noChangeShapeType="1"/>
            </p:cNvSpPr>
            <p:nvPr/>
          </p:nvSpPr>
          <p:spPr bwMode="auto">
            <a:xfrm flipV="1">
              <a:off x="129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3" name="Line 91"/>
            <p:cNvSpPr>
              <a:spLocks noChangeShapeType="1"/>
            </p:cNvSpPr>
            <p:nvPr/>
          </p:nvSpPr>
          <p:spPr bwMode="auto">
            <a:xfrm flipV="1">
              <a:off x="1296" y="2736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4" name="Line 92"/>
            <p:cNvSpPr>
              <a:spLocks noChangeShapeType="1"/>
            </p:cNvSpPr>
            <p:nvPr/>
          </p:nvSpPr>
          <p:spPr bwMode="auto">
            <a:xfrm flipH="1" flipV="1">
              <a:off x="2304" y="32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5" name="Line 93"/>
            <p:cNvSpPr>
              <a:spLocks noChangeShapeType="1"/>
            </p:cNvSpPr>
            <p:nvPr/>
          </p:nvSpPr>
          <p:spPr bwMode="auto">
            <a:xfrm flipH="1" flipV="1">
              <a:off x="1824" y="2736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" name="Group 94"/>
          <p:cNvGrpSpPr>
            <a:grpSpLocks/>
          </p:cNvGrpSpPr>
          <p:nvPr/>
        </p:nvGrpSpPr>
        <p:grpSpPr bwMode="auto">
          <a:xfrm>
            <a:off x="6248400" y="4067944"/>
            <a:ext cx="381000" cy="1295400"/>
            <a:chOff x="2592" y="2736"/>
            <a:chExt cx="240" cy="816"/>
          </a:xfrm>
        </p:grpSpPr>
        <p:sp>
          <p:nvSpPr>
            <p:cNvPr id="259167" name="Oval 95"/>
            <p:cNvSpPr>
              <a:spLocks noChangeArrowheads="1"/>
            </p:cNvSpPr>
            <p:nvPr/>
          </p:nvSpPr>
          <p:spPr bwMode="auto">
            <a:xfrm>
              <a:off x="2592" y="3312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259168" name="Oval 96"/>
            <p:cNvSpPr>
              <a:spLocks noChangeArrowheads="1"/>
            </p:cNvSpPr>
            <p:nvPr/>
          </p:nvSpPr>
          <p:spPr bwMode="auto">
            <a:xfrm>
              <a:off x="2592" y="273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259169" name="Line 97"/>
            <p:cNvSpPr>
              <a:spLocks noChangeShapeType="1"/>
            </p:cNvSpPr>
            <p:nvPr/>
          </p:nvSpPr>
          <p:spPr bwMode="auto">
            <a:xfrm flipV="1">
              <a:off x="2715" y="2967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711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00B050"/>
                </a:solidFill>
              </a:rPr>
              <a:t>Exercise find and union</a:t>
            </a:r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smtClean="0"/>
          </a:p>
          <a:p>
            <a:endParaRPr lang="nl-NL" smtClean="0"/>
          </a:p>
          <a:p>
            <a:pPr marL="0" indent="0">
              <a:buNone/>
            </a:pPr>
            <a:endParaRPr lang="nl-NL" smtClean="0"/>
          </a:p>
          <a:p>
            <a:r>
              <a:rPr lang="en-US" smtClean="0"/>
              <a:t>Give the array representation</a:t>
            </a:r>
            <a:r>
              <a:rPr lang="nl-NL" smtClean="0"/>
              <a:t> </a:t>
            </a:r>
          </a:p>
          <a:p>
            <a:r>
              <a:rPr lang="nl-NL" smtClean="0"/>
              <a:t>What is the result of Find(1) and Find(8)?</a:t>
            </a:r>
          </a:p>
          <a:p>
            <a:r>
              <a:rPr lang="nl-NL" smtClean="0"/>
              <a:t>Draw the result of Union(5, 3)</a:t>
            </a:r>
          </a:p>
          <a:p>
            <a:r>
              <a:rPr lang="en-US" smtClean="0"/>
              <a:t>Give the resulting array representation</a:t>
            </a:r>
            <a:r>
              <a:rPr lang="nl-NL" smtClean="0"/>
              <a:t> </a:t>
            </a:r>
            <a:endParaRPr lang="nl-NL" dirty="0"/>
          </a:p>
        </p:txBody>
      </p:sp>
      <p:sp>
        <p:nvSpPr>
          <p:cNvPr id="6" name="Oval 81"/>
          <p:cNvSpPr>
            <a:spLocks noChangeArrowheads="1"/>
          </p:cNvSpPr>
          <p:nvPr/>
        </p:nvSpPr>
        <p:spPr bwMode="auto">
          <a:xfrm>
            <a:off x="3419128" y="19168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7" name="Oval 82"/>
          <p:cNvSpPr>
            <a:spLocks noChangeArrowheads="1"/>
          </p:cNvSpPr>
          <p:nvPr/>
        </p:nvSpPr>
        <p:spPr bwMode="auto">
          <a:xfrm>
            <a:off x="2657128" y="27550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4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83"/>
          <p:cNvSpPr>
            <a:spLocks noChangeArrowheads="1"/>
          </p:cNvSpPr>
          <p:nvPr/>
        </p:nvSpPr>
        <p:spPr bwMode="auto">
          <a:xfrm>
            <a:off x="4181128" y="27550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9" name="Oval 84"/>
          <p:cNvSpPr>
            <a:spLocks noChangeArrowheads="1"/>
          </p:cNvSpPr>
          <p:nvPr/>
        </p:nvSpPr>
        <p:spPr bwMode="auto">
          <a:xfrm>
            <a:off x="2123728" y="34027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12" name="Oval 87"/>
          <p:cNvSpPr>
            <a:spLocks noChangeArrowheads="1"/>
          </p:cNvSpPr>
          <p:nvPr/>
        </p:nvSpPr>
        <p:spPr bwMode="auto">
          <a:xfrm>
            <a:off x="6238528" y="255024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8</a:t>
            </a:r>
          </a:p>
        </p:txBody>
      </p:sp>
      <p:sp>
        <p:nvSpPr>
          <p:cNvPr id="13" name="Line 88"/>
          <p:cNvSpPr>
            <a:spLocks noChangeShapeType="1"/>
          </p:cNvSpPr>
          <p:nvPr/>
        </p:nvSpPr>
        <p:spPr bwMode="auto">
          <a:xfrm flipV="1">
            <a:off x="2349153" y="3097932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Line 91"/>
          <p:cNvSpPr>
            <a:spLocks noChangeShapeType="1"/>
          </p:cNvSpPr>
          <p:nvPr/>
        </p:nvSpPr>
        <p:spPr bwMode="auto">
          <a:xfrm flipV="1">
            <a:off x="2882553" y="2259732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Line 92"/>
          <p:cNvSpPr>
            <a:spLocks noChangeShapeType="1"/>
          </p:cNvSpPr>
          <p:nvPr/>
        </p:nvSpPr>
        <p:spPr bwMode="auto">
          <a:xfrm flipH="1" flipV="1">
            <a:off x="5857528" y="2330996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Line 93"/>
          <p:cNvSpPr>
            <a:spLocks noChangeShapeType="1"/>
          </p:cNvSpPr>
          <p:nvPr/>
        </p:nvSpPr>
        <p:spPr bwMode="auto">
          <a:xfrm flipH="1" flipV="1">
            <a:off x="3720753" y="2259732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Oval 95"/>
          <p:cNvSpPr>
            <a:spLocks noChangeArrowheads="1"/>
          </p:cNvSpPr>
          <p:nvPr/>
        </p:nvSpPr>
        <p:spPr bwMode="auto">
          <a:xfrm>
            <a:off x="5476528" y="29455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2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Oval 96"/>
          <p:cNvSpPr>
            <a:spLocks noChangeArrowheads="1"/>
          </p:cNvSpPr>
          <p:nvPr/>
        </p:nvSpPr>
        <p:spPr bwMode="auto">
          <a:xfrm>
            <a:off x="5476528" y="20311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2" name="Line 97"/>
          <p:cNvSpPr>
            <a:spLocks noChangeShapeType="1"/>
          </p:cNvSpPr>
          <p:nvPr/>
        </p:nvSpPr>
        <p:spPr bwMode="auto">
          <a:xfrm flipV="1">
            <a:off x="5671791" y="239784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Oval 95"/>
          <p:cNvSpPr>
            <a:spLocks noChangeArrowheads="1"/>
          </p:cNvSpPr>
          <p:nvPr/>
        </p:nvSpPr>
        <p:spPr bwMode="auto">
          <a:xfrm>
            <a:off x="7257057" y="287868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24" name="Oval 96"/>
          <p:cNvSpPr>
            <a:spLocks noChangeArrowheads="1"/>
          </p:cNvSpPr>
          <p:nvPr/>
        </p:nvSpPr>
        <p:spPr bwMode="auto">
          <a:xfrm>
            <a:off x="7257057" y="196428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7</a:t>
            </a:r>
          </a:p>
        </p:txBody>
      </p:sp>
      <p:sp>
        <p:nvSpPr>
          <p:cNvPr id="25" name="Line 97"/>
          <p:cNvSpPr>
            <a:spLocks noChangeShapeType="1"/>
          </p:cNvSpPr>
          <p:nvPr/>
        </p:nvSpPr>
        <p:spPr bwMode="auto">
          <a:xfrm flipV="1">
            <a:off x="7452320" y="23309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1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Up-Trees: </a:t>
            </a:r>
            <a:r>
              <a:rPr lang="en-US" b="1"/>
              <a:t>Union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Union(S, T): </a:t>
            </a:r>
            <a:r>
              <a:rPr lang="en-US" dirty="0" smtClean="0"/>
              <a:t>make </a:t>
            </a:r>
            <a:r>
              <a:rPr lang="en-US" dirty="0"/>
              <a:t>the root of one tree point to the tree of the </a:t>
            </a:r>
            <a:r>
              <a:rPr lang="en-US" dirty="0" smtClean="0"/>
              <a:t>other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Optimization: </a:t>
            </a:r>
            <a:r>
              <a:rPr lang="en-US" b="1" dirty="0" smtClean="0"/>
              <a:t>Union by size </a:t>
            </a:r>
            <a:r>
              <a:rPr lang="en-US" dirty="0" smtClean="0"/>
              <a:t>(</a:t>
            </a:r>
            <a:r>
              <a:rPr lang="en-US" dirty="0"/>
              <a:t>balanced merging </a:t>
            </a:r>
            <a:r>
              <a:rPr lang="en-US" dirty="0" smtClean="0"/>
              <a:t>strategy)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Always </a:t>
            </a:r>
            <a:r>
              <a:rPr lang="en-US" dirty="0"/>
              <a:t>merge the “smaller” tree into the larger one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Prevents </a:t>
            </a:r>
            <a:r>
              <a:rPr lang="en-US" dirty="0"/>
              <a:t>linear growth of the height of the </a:t>
            </a:r>
            <a:r>
              <a:rPr lang="en-US" dirty="0" smtClean="0"/>
              <a:t>tree!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itchFamily="34" charset="0"/>
                <a:cs typeface="Calibri" pitchFamily="34" charset="0"/>
              </a:rPr>
              <a:t>Up-Trees: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Union by Size</a:t>
            </a:r>
          </a:p>
        </p:txBody>
      </p:sp>
      <p:sp>
        <p:nvSpPr>
          <p:cNvPr id="254031" name="Text Box 79"/>
          <p:cNvSpPr txBox="1">
            <a:spLocks noChangeArrowheads="1"/>
          </p:cNvSpPr>
          <p:nvPr/>
        </p:nvSpPr>
        <p:spPr bwMode="auto">
          <a:xfrm>
            <a:off x="5334000" y="5445224"/>
            <a:ext cx="190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Correct Way</a:t>
            </a:r>
          </a:p>
        </p:txBody>
      </p:sp>
      <p:sp>
        <p:nvSpPr>
          <p:cNvPr id="254032" name="Text Box 80"/>
          <p:cNvSpPr txBox="1">
            <a:spLocks noChangeArrowheads="1"/>
          </p:cNvSpPr>
          <p:nvPr/>
        </p:nvSpPr>
        <p:spPr bwMode="auto">
          <a:xfrm>
            <a:off x="914400" y="5445224"/>
            <a:ext cx="220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Incorrect Way</a:t>
            </a:r>
          </a:p>
        </p:txBody>
      </p:sp>
      <p:grpSp>
        <p:nvGrpSpPr>
          <p:cNvPr id="7" name="Groep 6"/>
          <p:cNvGrpSpPr/>
          <p:nvPr/>
        </p:nvGrpSpPr>
        <p:grpSpPr>
          <a:xfrm>
            <a:off x="381000" y="2780928"/>
            <a:ext cx="3200400" cy="2476500"/>
            <a:chOff x="381000" y="3146648"/>
            <a:chExt cx="3200400" cy="2476500"/>
          </a:xfrm>
        </p:grpSpPr>
        <p:sp>
          <p:nvSpPr>
            <p:cNvPr id="254027" name="Line 75"/>
            <p:cNvSpPr>
              <a:spLocks noChangeShapeType="1"/>
            </p:cNvSpPr>
            <p:nvPr/>
          </p:nvSpPr>
          <p:spPr bwMode="auto">
            <a:xfrm flipV="1">
              <a:off x="1905000" y="3375248"/>
              <a:ext cx="1295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" name="Group 81"/>
            <p:cNvGrpSpPr>
              <a:grpSpLocks/>
            </p:cNvGrpSpPr>
            <p:nvPr/>
          </p:nvGrpSpPr>
          <p:grpSpPr bwMode="auto">
            <a:xfrm>
              <a:off x="381000" y="3756248"/>
              <a:ext cx="3048000" cy="1866900"/>
              <a:chOff x="818" y="2520"/>
              <a:chExt cx="1920" cy="1176"/>
            </a:xfrm>
          </p:grpSpPr>
          <p:sp>
            <p:nvSpPr>
              <p:cNvPr id="254034" name="Oval 82"/>
              <p:cNvSpPr>
                <a:spLocks noChangeArrowheads="1"/>
              </p:cNvSpPr>
              <p:nvPr/>
            </p:nvSpPr>
            <p:spPr bwMode="auto">
              <a:xfrm>
                <a:off x="1634" y="252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C</a:t>
                </a:r>
              </a:p>
            </p:txBody>
          </p:sp>
          <p:sp>
            <p:nvSpPr>
              <p:cNvPr id="254035" name="Oval 83"/>
              <p:cNvSpPr>
                <a:spLocks noChangeArrowheads="1"/>
              </p:cNvSpPr>
              <p:nvPr/>
            </p:nvSpPr>
            <p:spPr bwMode="auto">
              <a:xfrm>
                <a:off x="1154" y="304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E</a:t>
                </a:r>
              </a:p>
            </p:txBody>
          </p:sp>
          <p:sp>
            <p:nvSpPr>
              <p:cNvPr id="254036" name="Oval 84"/>
              <p:cNvSpPr>
                <a:spLocks noChangeArrowheads="1"/>
              </p:cNvSpPr>
              <p:nvPr/>
            </p:nvSpPr>
            <p:spPr bwMode="auto">
              <a:xfrm>
                <a:off x="2114" y="304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J</a:t>
                </a:r>
              </a:p>
            </p:txBody>
          </p:sp>
          <p:sp>
            <p:nvSpPr>
              <p:cNvPr id="254037" name="Oval 85"/>
              <p:cNvSpPr>
                <a:spLocks noChangeArrowheads="1"/>
              </p:cNvSpPr>
              <p:nvPr/>
            </p:nvSpPr>
            <p:spPr bwMode="auto">
              <a:xfrm>
                <a:off x="818" y="345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G</a:t>
                </a:r>
              </a:p>
            </p:txBody>
          </p:sp>
          <p:sp>
            <p:nvSpPr>
              <p:cNvPr id="254038" name="Oval 86"/>
              <p:cNvSpPr>
                <a:spLocks noChangeArrowheads="1"/>
              </p:cNvSpPr>
              <p:nvPr/>
            </p:nvSpPr>
            <p:spPr bwMode="auto">
              <a:xfrm>
                <a:off x="1154" y="345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A</a:t>
                </a:r>
              </a:p>
            </p:txBody>
          </p:sp>
          <p:sp>
            <p:nvSpPr>
              <p:cNvPr id="254039" name="Oval 87"/>
              <p:cNvSpPr>
                <a:spLocks noChangeArrowheads="1"/>
              </p:cNvSpPr>
              <p:nvPr/>
            </p:nvSpPr>
            <p:spPr bwMode="auto">
              <a:xfrm>
                <a:off x="1490" y="345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H</a:t>
                </a:r>
              </a:p>
            </p:txBody>
          </p:sp>
          <p:sp>
            <p:nvSpPr>
              <p:cNvPr id="254040" name="Oval 88"/>
              <p:cNvSpPr>
                <a:spLocks noChangeArrowheads="1"/>
              </p:cNvSpPr>
              <p:nvPr/>
            </p:nvSpPr>
            <p:spPr bwMode="auto">
              <a:xfrm>
                <a:off x="2498" y="345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D</a:t>
                </a:r>
              </a:p>
            </p:txBody>
          </p:sp>
          <p:sp>
            <p:nvSpPr>
              <p:cNvPr id="254041" name="Line 89"/>
              <p:cNvSpPr>
                <a:spLocks noChangeShapeType="1"/>
              </p:cNvSpPr>
              <p:nvPr/>
            </p:nvSpPr>
            <p:spPr bwMode="auto">
              <a:xfrm flipV="1">
                <a:off x="960" y="326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42" name="Line 90"/>
              <p:cNvSpPr>
                <a:spLocks noChangeShapeType="1"/>
              </p:cNvSpPr>
              <p:nvPr/>
            </p:nvSpPr>
            <p:spPr bwMode="auto">
              <a:xfrm flipH="1" flipV="1">
                <a:off x="1344" y="326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43" name="Line 91"/>
              <p:cNvSpPr>
                <a:spLocks noChangeShapeType="1"/>
              </p:cNvSpPr>
              <p:nvPr/>
            </p:nvSpPr>
            <p:spPr bwMode="auto">
              <a:xfrm flipV="1">
                <a:off x="1296" y="326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44" name="Line 92"/>
              <p:cNvSpPr>
                <a:spLocks noChangeShapeType="1"/>
              </p:cNvSpPr>
              <p:nvPr/>
            </p:nvSpPr>
            <p:spPr bwMode="auto">
              <a:xfrm flipV="1">
                <a:off x="1296" y="2736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45" name="Line 93"/>
              <p:cNvSpPr>
                <a:spLocks noChangeShapeType="1"/>
              </p:cNvSpPr>
              <p:nvPr/>
            </p:nvSpPr>
            <p:spPr bwMode="auto">
              <a:xfrm flipH="1" flipV="1">
                <a:off x="2304" y="326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46" name="Line 94"/>
              <p:cNvSpPr>
                <a:spLocks noChangeShapeType="1"/>
              </p:cNvSpPr>
              <p:nvPr/>
            </p:nvSpPr>
            <p:spPr bwMode="auto">
              <a:xfrm flipH="1" flipV="1">
                <a:off x="1824" y="2736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" name="Group 95"/>
            <p:cNvGrpSpPr>
              <a:grpSpLocks/>
            </p:cNvGrpSpPr>
            <p:nvPr/>
          </p:nvGrpSpPr>
          <p:grpSpPr bwMode="auto">
            <a:xfrm>
              <a:off x="3200400" y="3146648"/>
              <a:ext cx="381000" cy="1295400"/>
              <a:chOff x="2592" y="2736"/>
              <a:chExt cx="240" cy="816"/>
            </a:xfrm>
          </p:grpSpPr>
          <p:sp>
            <p:nvSpPr>
              <p:cNvPr id="254048" name="Oval 96"/>
              <p:cNvSpPr>
                <a:spLocks noChangeArrowheads="1"/>
              </p:cNvSpPr>
              <p:nvPr/>
            </p:nvSpPr>
            <p:spPr bwMode="auto">
              <a:xfrm>
                <a:off x="2592" y="3312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F</a:t>
                </a:r>
              </a:p>
            </p:txBody>
          </p:sp>
          <p:sp>
            <p:nvSpPr>
              <p:cNvPr id="254049" name="Oval 97"/>
              <p:cNvSpPr>
                <a:spLocks noChangeArrowheads="1"/>
              </p:cNvSpPr>
              <p:nvPr/>
            </p:nvSpPr>
            <p:spPr bwMode="auto">
              <a:xfrm>
                <a:off x="2592" y="273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B</a:t>
                </a:r>
              </a:p>
            </p:txBody>
          </p:sp>
          <p:sp>
            <p:nvSpPr>
              <p:cNvPr id="254050" name="Line 98"/>
              <p:cNvSpPr>
                <a:spLocks noChangeShapeType="1"/>
              </p:cNvSpPr>
              <p:nvPr/>
            </p:nvSpPr>
            <p:spPr bwMode="auto">
              <a:xfrm flipV="1">
                <a:off x="2715" y="2967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8" name="Groep 7"/>
          <p:cNvGrpSpPr/>
          <p:nvPr/>
        </p:nvGrpSpPr>
        <p:grpSpPr>
          <a:xfrm>
            <a:off x="4800600" y="3428628"/>
            <a:ext cx="3657600" cy="1866900"/>
            <a:chOff x="4800600" y="3794348"/>
            <a:chExt cx="3657600" cy="1866900"/>
          </a:xfrm>
        </p:grpSpPr>
        <p:sp>
          <p:nvSpPr>
            <p:cNvPr id="254028" name="Line 76"/>
            <p:cNvSpPr>
              <a:spLocks noChangeShapeType="1"/>
            </p:cNvSpPr>
            <p:nvPr/>
          </p:nvSpPr>
          <p:spPr bwMode="auto">
            <a:xfrm flipH="1" flipV="1">
              <a:off x="6477000" y="3984848"/>
              <a:ext cx="16002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4" name="Group 99"/>
            <p:cNvGrpSpPr>
              <a:grpSpLocks/>
            </p:cNvGrpSpPr>
            <p:nvPr/>
          </p:nvGrpSpPr>
          <p:grpSpPr bwMode="auto">
            <a:xfrm>
              <a:off x="4800600" y="3794348"/>
              <a:ext cx="3048000" cy="1866900"/>
              <a:chOff x="818" y="2520"/>
              <a:chExt cx="1920" cy="1176"/>
            </a:xfrm>
          </p:grpSpPr>
          <p:sp>
            <p:nvSpPr>
              <p:cNvPr id="254052" name="Oval 100"/>
              <p:cNvSpPr>
                <a:spLocks noChangeArrowheads="1"/>
              </p:cNvSpPr>
              <p:nvPr/>
            </p:nvSpPr>
            <p:spPr bwMode="auto">
              <a:xfrm>
                <a:off x="1634" y="2520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C</a:t>
                </a:r>
              </a:p>
            </p:txBody>
          </p:sp>
          <p:sp>
            <p:nvSpPr>
              <p:cNvPr id="254053" name="Oval 101"/>
              <p:cNvSpPr>
                <a:spLocks noChangeArrowheads="1"/>
              </p:cNvSpPr>
              <p:nvPr/>
            </p:nvSpPr>
            <p:spPr bwMode="auto">
              <a:xfrm>
                <a:off x="1154" y="304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E</a:t>
                </a:r>
              </a:p>
            </p:txBody>
          </p:sp>
          <p:sp>
            <p:nvSpPr>
              <p:cNvPr id="254054" name="Oval 102"/>
              <p:cNvSpPr>
                <a:spLocks noChangeArrowheads="1"/>
              </p:cNvSpPr>
              <p:nvPr/>
            </p:nvSpPr>
            <p:spPr bwMode="auto">
              <a:xfrm>
                <a:off x="2114" y="304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J</a:t>
                </a:r>
              </a:p>
            </p:txBody>
          </p:sp>
          <p:sp>
            <p:nvSpPr>
              <p:cNvPr id="254055" name="Oval 103"/>
              <p:cNvSpPr>
                <a:spLocks noChangeArrowheads="1"/>
              </p:cNvSpPr>
              <p:nvPr/>
            </p:nvSpPr>
            <p:spPr bwMode="auto">
              <a:xfrm>
                <a:off x="818" y="345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G</a:t>
                </a:r>
              </a:p>
            </p:txBody>
          </p:sp>
          <p:sp>
            <p:nvSpPr>
              <p:cNvPr id="254056" name="Oval 104"/>
              <p:cNvSpPr>
                <a:spLocks noChangeArrowheads="1"/>
              </p:cNvSpPr>
              <p:nvPr/>
            </p:nvSpPr>
            <p:spPr bwMode="auto">
              <a:xfrm>
                <a:off x="1154" y="345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A</a:t>
                </a:r>
              </a:p>
            </p:txBody>
          </p:sp>
          <p:sp>
            <p:nvSpPr>
              <p:cNvPr id="254057" name="Oval 105"/>
              <p:cNvSpPr>
                <a:spLocks noChangeArrowheads="1"/>
              </p:cNvSpPr>
              <p:nvPr/>
            </p:nvSpPr>
            <p:spPr bwMode="auto">
              <a:xfrm>
                <a:off x="1490" y="345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H</a:t>
                </a:r>
              </a:p>
            </p:txBody>
          </p:sp>
          <p:sp>
            <p:nvSpPr>
              <p:cNvPr id="254058" name="Oval 106"/>
              <p:cNvSpPr>
                <a:spLocks noChangeArrowheads="1"/>
              </p:cNvSpPr>
              <p:nvPr/>
            </p:nvSpPr>
            <p:spPr bwMode="auto">
              <a:xfrm>
                <a:off x="2498" y="345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D</a:t>
                </a:r>
              </a:p>
            </p:txBody>
          </p:sp>
          <p:sp>
            <p:nvSpPr>
              <p:cNvPr id="254059" name="Line 107"/>
              <p:cNvSpPr>
                <a:spLocks noChangeShapeType="1"/>
              </p:cNvSpPr>
              <p:nvPr/>
            </p:nvSpPr>
            <p:spPr bwMode="auto">
              <a:xfrm flipV="1">
                <a:off x="960" y="326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60" name="Line 108"/>
              <p:cNvSpPr>
                <a:spLocks noChangeShapeType="1"/>
              </p:cNvSpPr>
              <p:nvPr/>
            </p:nvSpPr>
            <p:spPr bwMode="auto">
              <a:xfrm flipH="1" flipV="1">
                <a:off x="1344" y="326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61" name="Line 109"/>
              <p:cNvSpPr>
                <a:spLocks noChangeShapeType="1"/>
              </p:cNvSpPr>
              <p:nvPr/>
            </p:nvSpPr>
            <p:spPr bwMode="auto">
              <a:xfrm flipV="1">
                <a:off x="1296" y="326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62" name="Line 110"/>
              <p:cNvSpPr>
                <a:spLocks noChangeShapeType="1"/>
              </p:cNvSpPr>
              <p:nvPr/>
            </p:nvSpPr>
            <p:spPr bwMode="auto">
              <a:xfrm flipV="1">
                <a:off x="1296" y="2736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63" name="Line 111"/>
              <p:cNvSpPr>
                <a:spLocks noChangeShapeType="1"/>
              </p:cNvSpPr>
              <p:nvPr/>
            </p:nvSpPr>
            <p:spPr bwMode="auto">
              <a:xfrm flipH="1" flipV="1">
                <a:off x="2304" y="326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4064" name="Line 112"/>
              <p:cNvSpPr>
                <a:spLocks noChangeShapeType="1"/>
              </p:cNvSpPr>
              <p:nvPr/>
            </p:nvSpPr>
            <p:spPr bwMode="auto">
              <a:xfrm flipH="1" flipV="1">
                <a:off x="1824" y="2736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" name="Group 113"/>
            <p:cNvGrpSpPr>
              <a:grpSpLocks/>
            </p:cNvGrpSpPr>
            <p:nvPr/>
          </p:nvGrpSpPr>
          <p:grpSpPr bwMode="auto">
            <a:xfrm>
              <a:off x="8077200" y="4289648"/>
              <a:ext cx="381000" cy="1295400"/>
              <a:chOff x="2592" y="2736"/>
              <a:chExt cx="240" cy="816"/>
            </a:xfrm>
          </p:grpSpPr>
          <p:sp>
            <p:nvSpPr>
              <p:cNvPr id="254066" name="Oval 114"/>
              <p:cNvSpPr>
                <a:spLocks noChangeArrowheads="1"/>
              </p:cNvSpPr>
              <p:nvPr/>
            </p:nvSpPr>
            <p:spPr bwMode="auto">
              <a:xfrm>
                <a:off x="2592" y="3312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F</a:t>
                </a:r>
              </a:p>
            </p:txBody>
          </p:sp>
          <p:sp>
            <p:nvSpPr>
              <p:cNvPr id="254067" name="Oval 115"/>
              <p:cNvSpPr>
                <a:spLocks noChangeArrowheads="1"/>
              </p:cNvSpPr>
              <p:nvPr/>
            </p:nvSpPr>
            <p:spPr bwMode="auto">
              <a:xfrm>
                <a:off x="2592" y="273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Calibri" pitchFamily="34" charset="0"/>
                    <a:cs typeface="Calibri" pitchFamily="34" charset="0"/>
                  </a:rPr>
                  <a:t>B</a:t>
                </a:r>
              </a:p>
            </p:txBody>
          </p:sp>
          <p:sp>
            <p:nvSpPr>
              <p:cNvPr id="254068" name="Line 116"/>
              <p:cNvSpPr>
                <a:spLocks noChangeShapeType="1"/>
              </p:cNvSpPr>
              <p:nvPr/>
            </p:nvSpPr>
            <p:spPr bwMode="auto">
              <a:xfrm flipV="1">
                <a:off x="2715" y="2967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47" name="Group 4"/>
          <p:cNvGrpSpPr>
            <a:grpSpLocks/>
          </p:cNvGrpSpPr>
          <p:nvPr/>
        </p:nvGrpSpPr>
        <p:grpSpPr bwMode="auto">
          <a:xfrm>
            <a:off x="5641394" y="928587"/>
            <a:ext cx="2249022" cy="1564309"/>
            <a:chOff x="1632" y="1296"/>
            <a:chExt cx="1966" cy="1225"/>
          </a:xfrm>
        </p:grpSpPr>
        <p:grpSp>
          <p:nvGrpSpPr>
            <p:cNvPr id="48" name="Group 5"/>
            <p:cNvGrpSpPr>
              <a:grpSpLocks/>
            </p:cNvGrpSpPr>
            <p:nvPr/>
          </p:nvGrpSpPr>
          <p:grpSpPr bwMode="auto">
            <a:xfrm>
              <a:off x="2448" y="1296"/>
              <a:ext cx="269" cy="289"/>
              <a:chOff x="2009" y="1610"/>
              <a:chExt cx="269" cy="289"/>
            </a:xfrm>
          </p:grpSpPr>
          <p:sp>
            <p:nvSpPr>
              <p:cNvPr id="73" name="Text Box 6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69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 pitchFamily="34" charset="0"/>
                    <a:cs typeface="Calibri" pitchFamily="34" charset="0"/>
                  </a:rPr>
                  <a:t>C</a:t>
                </a:r>
              </a:p>
            </p:txBody>
          </p:sp>
          <p:sp>
            <p:nvSpPr>
              <p:cNvPr id="74" name="Oval 7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4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9" name="Group 8"/>
            <p:cNvGrpSpPr>
              <a:grpSpLocks/>
            </p:cNvGrpSpPr>
            <p:nvPr/>
          </p:nvGrpSpPr>
          <p:grpSpPr bwMode="auto">
            <a:xfrm>
              <a:off x="1968" y="1824"/>
              <a:ext cx="260" cy="289"/>
              <a:chOff x="2009" y="1610"/>
              <a:chExt cx="260" cy="289"/>
            </a:xfrm>
          </p:grpSpPr>
          <p:sp>
            <p:nvSpPr>
              <p:cNvPr id="71" name="Text Box 9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60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  <a:cs typeface="Calibri" pitchFamily="34" charset="0"/>
                  </a:rPr>
                  <a:t>E</a:t>
                </a:r>
              </a:p>
            </p:txBody>
          </p:sp>
          <p:sp>
            <p:nvSpPr>
              <p:cNvPr id="72" name="Oval 10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4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0" name="Group 11"/>
            <p:cNvGrpSpPr>
              <a:grpSpLocks/>
            </p:cNvGrpSpPr>
            <p:nvPr/>
          </p:nvGrpSpPr>
          <p:grpSpPr bwMode="auto">
            <a:xfrm>
              <a:off x="2928" y="1824"/>
              <a:ext cx="242" cy="289"/>
              <a:chOff x="2009" y="1610"/>
              <a:chExt cx="242" cy="289"/>
            </a:xfrm>
          </p:grpSpPr>
          <p:sp>
            <p:nvSpPr>
              <p:cNvPr id="69" name="Text Box 12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26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  <a:cs typeface="Calibri" pitchFamily="34" charset="0"/>
                  </a:rPr>
                  <a:t>J</a:t>
                </a:r>
              </a:p>
            </p:txBody>
          </p:sp>
          <p:sp>
            <p:nvSpPr>
              <p:cNvPr id="70" name="Oval 13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4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1" name="Group 14"/>
            <p:cNvGrpSpPr>
              <a:grpSpLocks/>
            </p:cNvGrpSpPr>
            <p:nvPr/>
          </p:nvGrpSpPr>
          <p:grpSpPr bwMode="auto">
            <a:xfrm>
              <a:off x="1632" y="2232"/>
              <a:ext cx="289" cy="289"/>
              <a:chOff x="2009" y="1610"/>
              <a:chExt cx="289" cy="289"/>
            </a:xfrm>
          </p:grpSpPr>
          <p:sp>
            <p:nvSpPr>
              <p:cNvPr id="67" name="Text Box 15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89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  <a:cs typeface="Calibri" pitchFamily="34" charset="0"/>
                  </a:rPr>
                  <a:t>G</a:t>
                </a:r>
              </a:p>
            </p:txBody>
          </p:sp>
          <p:sp>
            <p:nvSpPr>
              <p:cNvPr id="68" name="Oval 16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4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2" name="Group 17"/>
            <p:cNvGrpSpPr>
              <a:grpSpLocks/>
            </p:cNvGrpSpPr>
            <p:nvPr/>
          </p:nvGrpSpPr>
          <p:grpSpPr bwMode="auto">
            <a:xfrm>
              <a:off x="1968" y="2232"/>
              <a:ext cx="278" cy="289"/>
              <a:chOff x="2009" y="1610"/>
              <a:chExt cx="278" cy="289"/>
            </a:xfrm>
          </p:grpSpPr>
          <p:sp>
            <p:nvSpPr>
              <p:cNvPr id="65" name="Text Box 18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78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  <a:cs typeface="Calibri" pitchFamily="34" charset="0"/>
                  </a:rPr>
                  <a:t>A</a:t>
                </a:r>
              </a:p>
            </p:txBody>
          </p:sp>
          <p:sp>
            <p:nvSpPr>
              <p:cNvPr id="66" name="Oval 19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4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3" name="Group 20"/>
            <p:cNvGrpSpPr>
              <a:grpSpLocks/>
            </p:cNvGrpSpPr>
            <p:nvPr/>
          </p:nvGrpSpPr>
          <p:grpSpPr bwMode="auto">
            <a:xfrm>
              <a:off x="2304" y="2232"/>
              <a:ext cx="288" cy="289"/>
              <a:chOff x="2009" y="1610"/>
              <a:chExt cx="288" cy="289"/>
            </a:xfrm>
          </p:grpSpPr>
          <p:sp>
            <p:nvSpPr>
              <p:cNvPr id="63" name="Text Box 21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88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  <a:cs typeface="Calibri" pitchFamily="34" charset="0"/>
                  </a:rPr>
                  <a:t>H</a:t>
                </a:r>
              </a:p>
            </p:txBody>
          </p:sp>
          <p:sp>
            <p:nvSpPr>
              <p:cNvPr id="64" name="Oval 22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4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54" name="Group 23"/>
            <p:cNvGrpSpPr>
              <a:grpSpLocks/>
            </p:cNvGrpSpPr>
            <p:nvPr/>
          </p:nvGrpSpPr>
          <p:grpSpPr bwMode="auto">
            <a:xfrm>
              <a:off x="3312" y="2232"/>
              <a:ext cx="286" cy="289"/>
              <a:chOff x="2009" y="1610"/>
              <a:chExt cx="286" cy="289"/>
            </a:xfrm>
          </p:grpSpPr>
          <p:sp>
            <p:nvSpPr>
              <p:cNvPr id="61" name="Text Box 24"/>
              <p:cNvSpPr txBox="1">
                <a:spLocks noChangeArrowheads="1"/>
              </p:cNvSpPr>
              <p:nvPr/>
            </p:nvSpPr>
            <p:spPr bwMode="auto">
              <a:xfrm>
                <a:off x="2009" y="1610"/>
                <a:ext cx="286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  <a:cs typeface="Calibri" pitchFamily="34" charset="0"/>
                  </a:rPr>
                  <a:t>D</a:t>
                </a:r>
              </a:p>
            </p:txBody>
          </p:sp>
          <p:sp>
            <p:nvSpPr>
              <p:cNvPr id="62" name="Oval 25"/>
              <p:cNvSpPr>
                <a:spLocks noChangeArrowheads="1"/>
              </p:cNvSpPr>
              <p:nvPr/>
            </p:nvSpPr>
            <p:spPr bwMode="auto">
              <a:xfrm>
                <a:off x="2011" y="163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40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 flipV="1">
              <a:off x="1776" y="20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6" name="Line 27"/>
            <p:cNvSpPr>
              <a:spLocks noChangeShapeType="1"/>
            </p:cNvSpPr>
            <p:nvPr/>
          </p:nvSpPr>
          <p:spPr bwMode="auto">
            <a:xfrm flipH="1" flipV="1">
              <a:off x="2160" y="20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Line 28"/>
            <p:cNvSpPr>
              <a:spLocks noChangeShapeType="1"/>
            </p:cNvSpPr>
            <p:nvPr/>
          </p:nvSpPr>
          <p:spPr bwMode="auto">
            <a:xfrm flipV="1">
              <a:off x="2112" y="20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Line 29"/>
            <p:cNvSpPr>
              <a:spLocks noChangeShapeType="1"/>
            </p:cNvSpPr>
            <p:nvPr/>
          </p:nvSpPr>
          <p:spPr bwMode="auto">
            <a:xfrm flipV="1">
              <a:off x="2112" y="1536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Line 30"/>
            <p:cNvSpPr>
              <a:spLocks noChangeShapeType="1"/>
            </p:cNvSpPr>
            <p:nvPr/>
          </p:nvSpPr>
          <p:spPr bwMode="auto">
            <a:xfrm flipH="1" flipV="1">
              <a:off x="3120" y="20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Line 31"/>
            <p:cNvSpPr>
              <a:spLocks noChangeShapeType="1"/>
            </p:cNvSpPr>
            <p:nvPr/>
          </p:nvSpPr>
          <p:spPr bwMode="auto">
            <a:xfrm flipH="1" flipV="1">
              <a:off x="2640" y="1536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40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75" name="Groep 74"/>
          <p:cNvGrpSpPr/>
          <p:nvPr/>
        </p:nvGrpSpPr>
        <p:grpSpPr>
          <a:xfrm>
            <a:off x="8189935" y="958487"/>
            <a:ext cx="342505" cy="1118537"/>
            <a:chOff x="6705600" y="4362450"/>
            <a:chExt cx="381000" cy="1352550"/>
          </a:xfrm>
        </p:grpSpPr>
        <p:sp>
          <p:nvSpPr>
            <p:cNvPr id="76" name="Oval 32"/>
            <p:cNvSpPr>
              <a:spLocks noChangeArrowheads="1"/>
            </p:cNvSpPr>
            <p:nvPr/>
          </p:nvSpPr>
          <p:spPr bwMode="auto">
            <a:xfrm>
              <a:off x="6705600" y="53340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7" name="Oval 33"/>
            <p:cNvSpPr>
              <a:spLocks noChangeArrowheads="1"/>
            </p:cNvSpPr>
            <p:nvPr/>
          </p:nvSpPr>
          <p:spPr bwMode="auto">
            <a:xfrm>
              <a:off x="6705600" y="44196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78" name="Groep 77"/>
            <p:cNvGrpSpPr/>
            <p:nvPr/>
          </p:nvGrpSpPr>
          <p:grpSpPr>
            <a:xfrm>
              <a:off x="6724650" y="4362450"/>
              <a:ext cx="319088" cy="1317070"/>
              <a:chOff x="6724650" y="4362450"/>
              <a:chExt cx="319088" cy="1317070"/>
            </a:xfrm>
          </p:grpSpPr>
          <p:sp>
            <p:nvSpPr>
              <p:cNvPr id="79" name="Line 34"/>
              <p:cNvSpPr>
                <a:spLocks noChangeShapeType="1"/>
              </p:cNvSpPr>
              <p:nvPr/>
            </p:nvSpPr>
            <p:spPr bwMode="auto">
              <a:xfrm flipV="1">
                <a:off x="6900863" y="4786313"/>
                <a:ext cx="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 sz="140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0" name="Text Box 35"/>
              <p:cNvSpPr txBox="1">
                <a:spLocks noChangeArrowheads="1"/>
              </p:cNvSpPr>
              <p:nvPr/>
            </p:nvSpPr>
            <p:spPr bwMode="auto">
              <a:xfrm>
                <a:off x="6738938" y="5310188"/>
                <a:ext cx="3048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>
                    <a:latin typeface="Calibri" pitchFamily="34" charset="0"/>
                    <a:cs typeface="Calibri" pitchFamily="34" charset="0"/>
                  </a:rPr>
                  <a:t>F</a:t>
                </a:r>
              </a:p>
            </p:txBody>
          </p:sp>
          <p:sp>
            <p:nvSpPr>
              <p:cNvPr id="81" name="Text Box 36"/>
              <p:cNvSpPr txBox="1">
                <a:spLocks noChangeArrowheads="1"/>
              </p:cNvSpPr>
              <p:nvPr/>
            </p:nvSpPr>
            <p:spPr bwMode="auto">
              <a:xfrm>
                <a:off x="6724650" y="4362450"/>
                <a:ext cx="3048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B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pitchFamily="34" charset="0"/>
                <a:cs typeface="Calibri" pitchFamily="34" charset="0"/>
              </a:rPr>
              <a:t>Up-Trees: </a:t>
            </a:r>
            <a:r>
              <a:rPr lang="en-US" b="1">
                <a:latin typeface="Calibri" pitchFamily="34" charset="0"/>
                <a:cs typeface="Calibri" pitchFamily="34" charset="0"/>
              </a:rPr>
              <a:t>Array Implementation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/>
              <a:t>time: O(1) if we assume S and T are roots, else running time of Find(X)</a:t>
            </a:r>
          </a:p>
          <a:p>
            <a:pPr lvl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59132" name="Text Box 60"/>
          <p:cNvSpPr txBox="1">
            <a:spLocks noChangeArrowheads="1"/>
          </p:cNvSpPr>
          <p:nvPr/>
        </p:nvSpPr>
        <p:spPr bwMode="auto">
          <a:xfrm>
            <a:off x="2362200" y="288786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-2</a:t>
            </a:r>
            <a:endParaRPr lang="en-US" sz="24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9133" name="Text Box 61"/>
          <p:cNvSpPr txBox="1">
            <a:spLocks noChangeArrowheads="1"/>
          </p:cNvSpPr>
          <p:nvPr/>
        </p:nvSpPr>
        <p:spPr bwMode="auto">
          <a:xfrm>
            <a:off x="2895600" y="288786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9134" name="Text Box 62"/>
          <p:cNvSpPr txBox="1">
            <a:spLocks noChangeArrowheads="1"/>
          </p:cNvSpPr>
          <p:nvPr/>
        </p:nvSpPr>
        <p:spPr bwMode="auto">
          <a:xfrm>
            <a:off x="3429000" y="288786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59135" name="Text Box 63"/>
          <p:cNvSpPr txBox="1">
            <a:spLocks noChangeArrowheads="1"/>
          </p:cNvSpPr>
          <p:nvPr/>
        </p:nvSpPr>
        <p:spPr bwMode="auto">
          <a:xfrm>
            <a:off x="3962400" y="288786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59136" name="Text Box 64"/>
          <p:cNvSpPr txBox="1">
            <a:spLocks noChangeArrowheads="1"/>
          </p:cNvSpPr>
          <p:nvPr/>
        </p:nvSpPr>
        <p:spPr bwMode="auto">
          <a:xfrm>
            <a:off x="4495800" y="288786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-7</a:t>
            </a:r>
            <a:endParaRPr lang="en-US" sz="24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9137" name="Text Box 65"/>
          <p:cNvSpPr txBox="1">
            <a:spLocks noChangeArrowheads="1"/>
          </p:cNvSpPr>
          <p:nvPr/>
        </p:nvSpPr>
        <p:spPr bwMode="auto">
          <a:xfrm>
            <a:off x="5029200" y="288786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9138" name="Text Box 66"/>
          <p:cNvSpPr txBox="1">
            <a:spLocks noChangeArrowheads="1"/>
          </p:cNvSpPr>
          <p:nvPr/>
        </p:nvSpPr>
        <p:spPr bwMode="auto">
          <a:xfrm>
            <a:off x="5562600" y="288786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59139" name="Text Box 67"/>
          <p:cNvSpPr txBox="1">
            <a:spLocks noChangeArrowheads="1"/>
          </p:cNvSpPr>
          <p:nvPr/>
        </p:nvSpPr>
        <p:spPr bwMode="auto">
          <a:xfrm>
            <a:off x="6096000" y="288786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9140" name="Text Box 68"/>
          <p:cNvSpPr txBox="1">
            <a:spLocks noChangeArrowheads="1"/>
          </p:cNvSpPr>
          <p:nvPr/>
        </p:nvSpPr>
        <p:spPr bwMode="auto">
          <a:xfrm>
            <a:off x="6629400" y="288786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259141" name="Text Box 69"/>
          <p:cNvSpPr txBox="1">
            <a:spLocks noChangeArrowheads="1"/>
          </p:cNvSpPr>
          <p:nvPr/>
        </p:nvSpPr>
        <p:spPr bwMode="auto">
          <a:xfrm>
            <a:off x="2362200" y="3345061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59142" name="Text Box 70"/>
          <p:cNvSpPr txBox="1">
            <a:spLocks noChangeArrowheads="1"/>
          </p:cNvSpPr>
          <p:nvPr/>
        </p:nvSpPr>
        <p:spPr bwMode="auto">
          <a:xfrm>
            <a:off x="2895600" y="3345061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259143" name="Text Box 71"/>
          <p:cNvSpPr txBox="1">
            <a:spLocks noChangeArrowheads="1"/>
          </p:cNvSpPr>
          <p:nvPr/>
        </p:nvSpPr>
        <p:spPr bwMode="auto">
          <a:xfrm>
            <a:off x="3429000" y="3345061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9144" name="Text Box 72"/>
          <p:cNvSpPr txBox="1">
            <a:spLocks noChangeArrowheads="1"/>
          </p:cNvSpPr>
          <p:nvPr/>
        </p:nvSpPr>
        <p:spPr bwMode="auto">
          <a:xfrm>
            <a:off x="3962400" y="3345061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259145" name="Text Box 73"/>
          <p:cNvSpPr txBox="1">
            <a:spLocks noChangeArrowheads="1"/>
          </p:cNvSpPr>
          <p:nvPr/>
        </p:nvSpPr>
        <p:spPr bwMode="auto">
          <a:xfrm>
            <a:off x="4495800" y="3345061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59146" name="Text Box 74"/>
          <p:cNvSpPr txBox="1">
            <a:spLocks noChangeArrowheads="1"/>
          </p:cNvSpPr>
          <p:nvPr/>
        </p:nvSpPr>
        <p:spPr bwMode="auto">
          <a:xfrm>
            <a:off x="5029200" y="3345061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59147" name="Text Box 75"/>
          <p:cNvSpPr txBox="1">
            <a:spLocks noChangeArrowheads="1"/>
          </p:cNvSpPr>
          <p:nvPr/>
        </p:nvSpPr>
        <p:spPr bwMode="auto">
          <a:xfrm>
            <a:off x="5562600" y="3345061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259148" name="Text Box 76"/>
          <p:cNvSpPr txBox="1">
            <a:spLocks noChangeArrowheads="1"/>
          </p:cNvSpPr>
          <p:nvPr/>
        </p:nvSpPr>
        <p:spPr bwMode="auto">
          <a:xfrm>
            <a:off x="6096000" y="3345061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7</a:t>
            </a:r>
          </a:p>
        </p:txBody>
      </p:sp>
      <p:sp>
        <p:nvSpPr>
          <p:cNvPr id="259149" name="Text Box 77"/>
          <p:cNvSpPr txBox="1">
            <a:spLocks noChangeArrowheads="1"/>
          </p:cNvSpPr>
          <p:nvPr/>
        </p:nvSpPr>
        <p:spPr bwMode="auto">
          <a:xfrm>
            <a:off x="6629400" y="3345061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8</a:t>
            </a:r>
          </a:p>
        </p:txBody>
      </p:sp>
      <p:sp>
        <p:nvSpPr>
          <p:cNvPr id="259150" name="Rectangle 78"/>
          <p:cNvSpPr>
            <a:spLocks noChangeArrowheads="1"/>
          </p:cNvSpPr>
          <p:nvPr/>
        </p:nvSpPr>
        <p:spPr bwMode="auto">
          <a:xfrm>
            <a:off x="762000" y="3802261"/>
            <a:ext cx="23622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a[i] = parent of i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a[root] = </a:t>
            </a:r>
            <a:r>
              <a:rPr lang="en-US" sz="24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-size</a:t>
            </a:r>
            <a:endParaRPr lang="en-US" sz="24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9151" name="Text Box 79"/>
          <p:cNvSpPr txBox="1">
            <a:spLocks noChangeArrowheads="1"/>
          </p:cNvSpPr>
          <p:nvPr/>
        </p:nvSpPr>
        <p:spPr bwMode="auto">
          <a:xfrm>
            <a:off x="1736725" y="2852936"/>
            <a:ext cx="3321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  <a:cs typeface="Calibri" pitchFamily="34" charset="0"/>
              </a:rPr>
              <a:t>a</a:t>
            </a:r>
          </a:p>
        </p:txBody>
      </p:sp>
      <p:grpSp>
        <p:nvGrpSpPr>
          <p:cNvPr id="2" name="Group 80"/>
          <p:cNvGrpSpPr>
            <a:grpSpLocks/>
          </p:cNvGrpSpPr>
          <p:nvPr/>
        </p:nvGrpSpPr>
        <p:grpSpPr bwMode="auto">
          <a:xfrm>
            <a:off x="2895600" y="3881636"/>
            <a:ext cx="3048000" cy="1866900"/>
            <a:chOff x="818" y="2520"/>
            <a:chExt cx="1920" cy="1176"/>
          </a:xfrm>
        </p:grpSpPr>
        <p:sp>
          <p:nvSpPr>
            <p:cNvPr id="259153" name="Oval 81"/>
            <p:cNvSpPr>
              <a:spLocks noChangeArrowheads="1"/>
            </p:cNvSpPr>
            <p:nvPr/>
          </p:nvSpPr>
          <p:spPr bwMode="auto">
            <a:xfrm>
              <a:off x="1634" y="25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259154" name="Oval 82"/>
            <p:cNvSpPr>
              <a:spLocks noChangeArrowheads="1"/>
            </p:cNvSpPr>
            <p:nvPr/>
          </p:nvSpPr>
          <p:spPr bwMode="auto">
            <a:xfrm>
              <a:off x="1154" y="3048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59155" name="Oval 83"/>
            <p:cNvSpPr>
              <a:spLocks noChangeArrowheads="1"/>
            </p:cNvSpPr>
            <p:nvPr/>
          </p:nvSpPr>
          <p:spPr bwMode="auto">
            <a:xfrm>
              <a:off x="2114" y="3048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259156" name="Oval 84"/>
            <p:cNvSpPr>
              <a:spLocks noChangeArrowheads="1"/>
            </p:cNvSpPr>
            <p:nvPr/>
          </p:nvSpPr>
          <p:spPr bwMode="auto">
            <a:xfrm>
              <a:off x="818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59157" name="Oval 85"/>
            <p:cNvSpPr>
              <a:spLocks noChangeArrowheads="1"/>
            </p:cNvSpPr>
            <p:nvPr/>
          </p:nvSpPr>
          <p:spPr bwMode="auto">
            <a:xfrm>
              <a:off x="1154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259158" name="Oval 86"/>
            <p:cNvSpPr>
              <a:spLocks noChangeArrowheads="1"/>
            </p:cNvSpPr>
            <p:nvPr/>
          </p:nvSpPr>
          <p:spPr bwMode="auto">
            <a:xfrm>
              <a:off x="1490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sp>
          <p:nvSpPr>
            <p:cNvPr id="259159" name="Oval 87"/>
            <p:cNvSpPr>
              <a:spLocks noChangeArrowheads="1"/>
            </p:cNvSpPr>
            <p:nvPr/>
          </p:nvSpPr>
          <p:spPr bwMode="auto">
            <a:xfrm>
              <a:off x="2498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8</a:t>
              </a:r>
            </a:p>
          </p:txBody>
        </p:sp>
        <p:sp>
          <p:nvSpPr>
            <p:cNvPr id="259160" name="Line 88"/>
            <p:cNvSpPr>
              <a:spLocks noChangeShapeType="1"/>
            </p:cNvSpPr>
            <p:nvPr/>
          </p:nvSpPr>
          <p:spPr bwMode="auto">
            <a:xfrm flipV="1">
              <a:off x="960" y="32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1" name="Line 89"/>
            <p:cNvSpPr>
              <a:spLocks noChangeShapeType="1"/>
            </p:cNvSpPr>
            <p:nvPr/>
          </p:nvSpPr>
          <p:spPr bwMode="auto">
            <a:xfrm flipH="1" flipV="1">
              <a:off x="1344" y="32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2" name="Line 90"/>
            <p:cNvSpPr>
              <a:spLocks noChangeShapeType="1"/>
            </p:cNvSpPr>
            <p:nvPr/>
          </p:nvSpPr>
          <p:spPr bwMode="auto">
            <a:xfrm flipV="1">
              <a:off x="129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3" name="Line 91"/>
            <p:cNvSpPr>
              <a:spLocks noChangeShapeType="1"/>
            </p:cNvSpPr>
            <p:nvPr/>
          </p:nvSpPr>
          <p:spPr bwMode="auto">
            <a:xfrm flipV="1">
              <a:off x="1296" y="2736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4" name="Line 92"/>
            <p:cNvSpPr>
              <a:spLocks noChangeShapeType="1"/>
            </p:cNvSpPr>
            <p:nvPr/>
          </p:nvSpPr>
          <p:spPr bwMode="auto">
            <a:xfrm flipH="1" flipV="1">
              <a:off x="2304" y="32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9165" name="Line 93"/>
            <p:cNvSpPr>
              <a:spLocks noChangeShapeType="1"/>
            </p:cNvSpPr>
            <p:nvPr/>
          </p:nvSpPr>
          <p:spPr bwMode="auto">
            <a:xfrm flipH="1" flipV="1">
              <a:off x="1824" y="2736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" name="Group 94"/>
          <p:cNvGrpSpPr>
            <a:grpSpLocks/>
          </p:cNvGrpSpPr>
          <p:nvPr/>
        </p:nvGrpSpPr>
        <p:grpSpPr bwMode="auto">
          <a:xfrm>
            <a:off x="6248400" y="3995936"/>
            <a:ext cx="381000" cy="1295400"/>
            <a:chOff x="2592" y="2736"/>
            <a:chExt cx="240" cy="816"/>
          </a:xfrm>
        </p:grpSpPr>
        <p:sp>
          <p:nvSpPr>
            <p:cNvPr id="259167" name="Oval 95"/>
            <p:cNvSpPr>
              <a:spLocks noChangeArrowheads="1"/>
            </p:cNvSpPr>
            <p:nvPr/>
          </p:nvSpPr>
          <p:spPr bwMode="auto">
            <a:xfrm>
              <a:off x="2592" y="3312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259168" name="Oval 96"/>
            <p:cNvSpPr>
              <a:spLocks noChangeArrowheads="1"/>
            </p:cNvSpPr>
            <p:nvPr/>
          </p:nvSpPr>
          <p:spPr bwMode="auto">
            <a:xfrm>
              <a:off x="2592" y="273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259169" name="Line 97"/>
            <p:cNvSpPr>
              <a:spLocks noChangeShapeType="1"/>
            </p:cNvSpPr>
            <p:nvPr/>
          </p:nvSpPr>
          <p:spPr bwMode="auto">
            <a:xfrm flipV="1">
              <a:off x="2715" y="2967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976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solidFill>
                  <a:srgbClr val="00B050"/>
                </a:solidFill>
              </a:rPr>
              <a:t>Exercise</a:t>
            </a:r>
            <a:r>
              <a:rPr lang="nl-NL" dirty="0" smtClean="0">
                <a:solidFill>
                  <a:srgbClr val="00B050"/>
                </a:solidFill>
              </a:rPr>
              <a:t> </a:t>
            </a:r>
            <a:r>
              <a:rPr lang="nl-NL" dirty="0" err="1" smtClean="0">
                <a:solidFill>
                  <a:srgbClr val="00B050"/>
                </a:solidFill>
              </a:rPr>
              <a:t>union</a:t>
            </a:r>
            <a:r>
              <a:rPr lang="nl-NL" dirty="0" smtClean="0">
                <a:solidFill>
                  <a:srgbClr val="00B050"/>
                </a:solidFill>
              </a:rPr>
              <a:t> </a:t>
            </a:r>
            <a:r>
              <a:rPr lang="nl-NL" dirty="0" err="1" smtClean="0">
                <a:solidFill>
                  <a:srgbClr val="00B050"/>
                </a:solidFill>
              </a:rPr>
              <a:t>with</a:t>
            </a:r>
            <a:r>
              <a:rPr lang="nl-NL" dirty="0" smtClean="0">
                <a:solidFill>
                  <a:srgbClr val="00B050"/>
                </a:solidFill>
              </a:rPr>
              <a:t> </a:t>
            </a:r>
            <a:r>
              <a:rPr lang="nl-NL" dirty="0" err="1" smtClean="0">
                <a:solidFill>
                  <a:srgbClr val="00B050"/>
                </a:solidFill>
              </a:rPr>
              <a:t>optimization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60" y="1793032"/>
            <a:ext cx="8352928" cy="4176464"/>
          </a:xfrm>
        </p:spPr>
        <p:txBody>
          <a:bodyPr/>
          <a:lstStyle/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pPr marL="0" indent="0">
              <a:buNone/>
            </a:pPr>
            <a:endParaRPr lang="nl-NL" smtClean="0"/>
          </a:p>
          <a:p>
            <a:endParaRPr lang="nl-NL" dirty="0"/>
          </a:p>
          <a:p>
            <a:r>
              <a:rPr lang="nl-NL" dirty="0" smtClean="0"/>
              <a:t>Draw the result of Union(8, </a:t>
            </a:r>
            <a:r>
              <a:rPr lang="nl-NL" dirty="0"/>
              <a:t>1</a:t>
            </a:r>
            <a:r>
              <a:rPr lang="nl-NL" dirty="0" smtClean="0"/>
              <a:t>)</a:t>
            </a:r>
          </a:p>
          <a:p>
            <a:r>
              <a:rPr lang="en-US" dirty="0"/>
              <a:t>Give </a:t>
            </a:r>
            <a:r>
              <a:rPr lang="en-US" dirty="0" smtClean="0"/>
              <a:t>the resulting </a:t>
            </a:r>
            <a:r>
              <a:rPr lang="en-US" dirty="0"/>
              <a:t>array representation</a:t>
            </a:r>
            <a:r>
              <a:rPr lang="nl-NL" dirty="0"/>
              <a:t> </a:t>
            </a:r>
          </a:p>
        </p:txBody>
      </p:sp>
      <p:sp>
        <p:nvSpPr>
          <p:cNvPr id="6" name="Oval 81"/>
          <p:cNvSpPr>
            <a:spLocks noChangeArrowheads="1"/>
          </p:cNvSpPr>
          <p:nvPr/>
        </p:nvSpPr>
        <p:spPr bwMode="auto">
          <a:xfrm>
            <a:off x="3419128" y="19168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7" name="Oval 82"/>
          <p:cNvSpPr>
            <a:spLocks noChangeArrowheads="1"/>
          </p:cNvSpPr>
          <p:nvPr/>
        </p:nvSpPr>
        <p:spPr bwMode="auto">
          <a:xfrm>
            <a:off x="2657128" y="27550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4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83"/>
          <p:cNvSpPr>
            <a:spLocks noChangeArrowheads="1"/>
          </p:cNvSpPr>
          <p:nvPr/>
        </p:nvSpPr>
        <p:spPr bwMode="auto">
          <a:xfrm>
            <a:off x="4181128" y="27550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9" name="Oval 84"/>
          <p:cNvSpPr>
            <a:spLocks noChangeArrowheads="1"/>
          </p:cNvSpPr>
          <p:nvPr/>
        </p:nvSpPr>
        <p:spPr bwMode="auto">
          <a:xfrm>
            <a:off x="2123728" y="34027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12" name="Oval 87"/>
          <p:cNvSpPr>
            <a:spLocks noChangeArrowheads="1"/>
          </p:cNvSpPr>
          <p:nvPr/>
        </p:nvSpPr>
        <p:spPr bwMode="auto">
          <a:xfrm>
            <a:off x="6238528" y="255024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8</a:t>
            </a:r>
          </a:p>
        </p:txBody>
      </p:sp>
      <p:sp>
        <p:nvSpPr>
          <p:cNvPr id="13" name="Line 88"/>
          <p:cNvSpPr>
            <a:spLocks noChangeShapeType="1"/>
          </p:cNvSpPr>
          <p:nvPr/>
        </p:nvSpPr>
        <p:spPr bwMode="auto">
          <a:xfrm flipV="1">
            <a:off x="2349153" y="3097932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Line 91"/>
          <p:cNvSpPr>
            <a:spLocks noChangeShapeType="1"/>
          </p:cNvSpPr>
          <p:nvPr/>
        </p:nvSpPr>
        <p:spPr bwMode="auto">
          <a:xfrm flipV="1">
            <a:off x="2882553" y="2259732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Line 92"/>
          <p:cNvSpPr>
            <a:spLocks noChangeShapeType="1"/>
          </p:cNvSpPr>
          <p:nvPr/>
        </p:nvSpPr>
        <p:spPr bwMode="auto">
          <a:xfrm flipH="1" flipV="1">
            <a:off x="5857528" y="2330996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Line 93"/>
          <p:cNvSpPr>
            <a:spLocks noChangeShapeType="1"/>
          </p:cNvSpPr>
          <p:nvPr/>
        </p:nvSpPr>
        <p:spPr bwMode="auto">
          <a:xfrm flipH="1" flipV="1">
            <a:off x="3720753" y="2259732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Oval 95"/>
          <p:cNvSpPr>
            <a:spLocks noChangeArrowheads="1"/>
          </p:cNvSpPr>
          <p:nvPr/>
        </p:nvSpPr>
        <p:spPr bwMode="auto">
          <a:xfrm>
            <a:off x="5476528" y="29455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2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Oval 96"/>
          <p:cNvSpPr>
            <a:spLocks noChangeArrowheads="1"/>
          </p:cNvSpPr>
          <p:nvPr/>
        </p:nvSpPr>
        <p:spPr bwMode="auto">
          <a:xfrm>
            <a:off x="5476528" y="203113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2" name="Line 97"/>
          <p:cNvSpPr>
            <a:spLocks noChangeShapeType="1"/>
          </p:cNvSpPr>
          <p:nvPr/>
        </p:nvSpPr>
        <p:spPr bwMode="auto">
          <a:xfrm flipV="1">
            <a:off x="5671791" y="239784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Oval 95"/>
          <p:cNvSpPr>
            <a:spLocks noChangeArrowheads="1"/>
          </p:cNvSpPr>
          <p:nvPr/>
        </p:nvSpPr>
        <p:spPr bwMode="auto">
          <a:xfrm>
            <a:off x="7257057" y="287868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24" name="Oval 96"/>
          <p:cNvSpPr>
            <a:spLocks noChangeArrowheads="1"/>
          </p:cNvSpPr>
          <p:nvPr/>
        </p:nvSpPr>
        <p:spPr bwMode="auto">
          <a:xfrm>
            <a:off x="7257057" y="196428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7</a:t>
            </a:r>
          </a:p>
        </p:txBody>
      </p:sp>
      <p:sp>
        <p:nvSpPr>
          <p:cNvPr id="25" name="Line 97"/>
          <p:cNvSpPr>
            <a:spLocks noChangeShapeType="1"/>
          </p:cNvSpPr>
          <p:nvPr/>
        </p:nvSpPr>
        <p:spPr bwMode="auto">
          <a:xfrm flipV="1">
            <a:off x="7452320" y="23309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02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Maze generation</a:t>
            </a:r>
          </a:p>
          <a:p>
            <a:r>
              <a:rPr lang="en-US" dirty="0" smtClean="0"/>
              <a:t>Disjoint Set implementation: up-trees</a:t>
            </a:r>
          </a:p>
          <a:p>
            <a:pPr lvl="1"/>
            <a:r>
              <a:rPr lang="en-US" dirty="0" smtClean="0"/>
              <a:t>Optimizations</a:t>
            </a:r>
          </a:p>
          <a:p>
            <a:r>
              <a:rPr lang="en-US" dirty="0" smtClean="0"/>
              <a:t>Solving a maze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Exercise Union with optimization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the result of the following sequence of instructions: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Union(2,3), union(5,6), union(5,7), union(2,5), union(0,1), union(0,4), union(0,2)</a:t>
            </a:r>
          </a:p>
          <a:p>
            <a:endParaRPr lang="en-US" dirty="0" smtClean="0"/>
          </a:p>
          <a:p>
            <a:r>
              <a:rPr lang="en-US" dirty="0" smtClean="0"/>
              <a:t>Performed simple</a:t>
            </a:r>
          </a:p>
          <a:p>
            <a:r>
              <a:rPr lang="en-US" dirty="0" smtClean="0"/>
              <a:t>Performed smart (by size)</a:t>
            </a:r>
          </a:p>
        </p:txBody>
      </p:sp>
    </p:spTree>
    <p:extLst>
      <p:ext uri="{BB962C8B-B14F-4D97-AF65-F5344CB8AC3E}">
        <p14:creationId xmlns:p14="http://schemas.microsoft.com/office/powerpoint/2010/main" val="19283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Up-Trees: Find</a:t>
            </a:r>
            <a:endParaRPr lang="en-US" dirty="0"/>
          </a:p>
        </p:txBody>
      </p:sp>
      <p:sp>
        <p:nvSpPr>
          <p:cNvPr id="277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Find(X): Follow the pointers up the tree to the root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Takes </a:t>
            </a:r>
            <a:r>
              <a:rPr lang="en-GB" sz="3200" dirty="0"/>
              <a:t>less time in a shallow, bushy tree than it </a:t>
            </a:r>
            <a:r>
              <a:rPr lang="en-GB" sz="3200" dirty="0" smtClean="0"/>
              <a:t>in </a:t>
            </a:r>
            <a:r>
              <a:rPr lang="en-GB" sz="3200" dirty="0"/>
              <a:t>a tall, skinny tree</a:t>
            </a:r>
            <a:endParaRPr lang="en-US" sz="3200" dirty="0"/>
          </a:p>
          <a:p>
            <a:r>
              <a:rPr lang="en-US" dirty="0" smtClean="0"/>
              <a:t>Optimization: </a:t>
            </a:r>
            <a:r>
              <a:rPr lang="en-GB" b="1" dirty="0" smtClean="0"/>
              <a:t>Path Compression</a:t>
            </a:r>
            <a:endParaRPr lang="en-GB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 path compression</a:t>
            </a:r>
            <a:endParaRPr lang="en-US" dirty="0"/>
          </a:p>
        </p:txBody>
      </p:sp>
      <p:sp>
        <p:nvSpPr>
          <p:cNvPr id="258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After doing a Find, make any node on that path to the root point directly to the root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467544" y="3860304"/>
            <a:ext cx="2133600" cy="823913"/>
            <a:chOff x="467544" y="4333279"/>
            <a:chExt cx="2133600" cy="823913"/>
          </a:xfrm>
        </p:grpSpPr>
        <p:sp>
          <p:nvSpPr>
            <p:cNvPr id="20" name="Text Box 60"/>
            <p:cNvSpPr txBox="1">
              <a:spLocks noChangeArrowheads="1"/>
            </p:cNvSpPr>
            <p:nvPr/>
          </p:nvSpPr>
          <p:spPr bwMode="auto">
            <a:xfrm>
              <a:off x="467544" y="4333279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2</a:t>
              </a:r>
              <a:endParaRPr lang="en-US" sz="2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 Box 61"/>
            <p:cNvSpPr txBox="1">
              <a:spLocks noChangeArrowheads="1"/>
            </p:cNvSpPr>
            <p:nvPr/>
          </p:nvSpPr>
          <p:spPr bwMode="auto">
            <a:xfrm>
              <a:off x="1000944" y="4333279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3</a:t>
              </a:r>
              <a:endParaRPr lang="en-US" sz="2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 Box 62"/>
            <p:cNvSpPr txBox="1">
              <a:spLocks noChangeArrowheads="1"/>
            </p:cNvSpPr>
            <p:nvPr/>
          </p:nvSpPr>
          <p:spPr bwMode="auto">
            <a:xfrm>
              <a:off x="1534344" y="4333279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-4</a:t>
              </a:r>
              <a:endParaRPr lang="en-US" sz="2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 Box 63"/>
            <p:cNvSpPr txBox="1">
              <a:spLocks noChangeArrowheads="1"/>
            </p:cNvSpPr>
            <p:nvPr/>
          </p:nvSpPr>
          <p:spPr bwMode="auto">
            <a:xfrm>
              <a:off x="2067744" y="4333279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4" name="Text Box 69"/>
            <p:cNvSpPr txBox="1">
              <a:spLocks noChangeArrowheads="1"/>
            </p:cNvSpPr>
            <p:nvPr/>
          </p:nvSpPr>
          <p:spPr bwMode="auto">
            <a:xfrm>
              <a:off x="467544" y="4790479"/>
              <a:ext cx="533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25" name="Text Box 70"/>
            <p:cNvSpPr txBox="1">
              <a:spLocks noChangeArrowheads="1"/>
            </p:cNvSpPr>
            <p:nvPr/>
          </p:nvSpPr>
          <p:spPr bwMode="auto">
            <a:xfrm>
              <a:off x="1000944" y="4790479"/>
              <a:ext cx="533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6" name="Text Box 71"/>
            <p:cNvSpPr txBox="1">
              <a:spLocks noChangeArrowheads="1"/>
            </p:cNvSpPr>
            <p:nvPr/>
          </p:nvSpPr>
          <p:spPr bwMode="auto">
            <a:xfrm>
              <a:off x="1534344" y="4790479"/>
              <a:ext cx="533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7" name="Text Box 72"/>
            <p:cNvSpPr txBox="1">
              <a:spLocks noChangeArrowheads="1"/>
            </p:cNvSpPr>
            <p:nvPr/>
          </p:nvSpPr>
          <p:spPr bwMode="auto">
            <a:xfrm>
              <a:off x="2067744" y="4790479"/>
              <a:ext cx="533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</p:grpSp>
      <p:sp>
        <p:nvSpPr>
          <p:cNvPr id="29" name="Oval 81"/>
          <p:cNvSpPr>
            <a:spLocks noChangeArrowheads="1"/>
          </p:cNvSpPr>
          <p:nvPr/>
        </p:nvSpPr>
        <p:spPr bwMode="auto">
          <a:xfrm>
            <a:off x="3419128" y="3825429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2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Oval 82"/>
          <p:cNvSpPr>
            <a:spLocks noChangeArrowheads="1"/>
          </p:cNvSpPr>
          <p:nvPr/>
        </p:nvSpPr>
        <p:spPr bwMode="auto">
          <a:xfrm>
            <a:off x="2657128" y="4663629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3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Oval 83"/>
          <p:cNvSpPr>
            <a:spLocks noChangeArrowheads="1"/>
          </p:cNvSpPr>
          <p:nvPr/>
        </p:nvSpPr>
        <p:spPr bwMode="auto">
          <a:xfrm>
            <a:off x="4181128" y="4663629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0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Oval 84"/>
          <p:cNvSpPr>
            <a:spLocks noChangeArrowheads="1"/>
          </p:cNvSpPr>
          <p:nvPr/>
        </p:nvSpPr>
        <p:spPr bwMode="auto">
          <a:xfrm>
            <a:off x="2123728" y="5311329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33" name="Line 88"/>
          <p:cNvSpPr>
            <a:spLocks noChangeShapeType="1"/>
          </p:cNvSpPr>
          <p:nvPr/>
        </p:nvSpPr>
        <p:spPr bwMode="auto">
          <a:xfrm flipV="1">
            <a:off x="2349153" y="5006529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Line 91"/>
          <p:cNvSpPr>
            <a:spLocks noChangeShapeType="1"/>
          </p:cNvSpPr>
          <p:nvPr/>
        </p:nvSpPr>
        <p:spPr bwMode="auto">
          <a:xfrm flipV="1">
            <a:off x="2882553" y="4168329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Line 93"/>
          <p:cNvSpPr>
            <a:spLocks noChangeShapeType="1"/>
          </p:cNvSpPr>
          <p:nvPr/>
        </p:nvSpPr>
        <p:spPr bwMode="auto">
          <a:xfrm flipH="1" flipV="1">
            <a:off x="3720753" y="4168329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Oval 81"/>
          <p:cNvSpPr>
            <a:spLocks noChangeArrowheads="1"/>
          </p:cNvSpPr>
          <p:nvPr/>
        </p:nvSpPr>
        <p:spPr bwMode="auto">
          <a:xfrm>
            <a:off x="7461448" y="461714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2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Oval 82"/>
          <p:cNvSpPr>
            <a:spLocks noChangeArrowheads="1"/>
          </p:cNvSpPr>
          <p:nvPr/>
        </p:nvSpPr>
        <p:spPr bwMode="auto">
          <a:xfrm>
            <a:off x="6699448" y="545534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3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83"/>
          <p:cNvSpPr>
            <a:spLocks noChangeArrowheads="1"/>
          </p:cNvSpPr>
          <p:nvPr/>
        </p:nvSpPr>
        <p:spPr bwMode="auto">
          <a:xfrm>
            <a:off x="8223448" y="545534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0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84"/>
          <p:cNvSpPr>
            <a:spLocks noChangeArrowheads="1"/>
          </p:cNvSpPr>
          <p:nvPr/>
        </p:nvSpPr>
        <p:spPr bwMode="auto">
          <a:xfrm>
            <a:off x="5991731" y="5448449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40" name="Line 88"/>
          <p:cNvSpPr>
            <a:spLocks noChangeShapeType="1"/>
          </p:cNvSpPr>
          <p:nvPr/>
        </p:nvSpPr>
        <p:spPr bwMode="auto">
          <a:xfrm flipV="1">
            <a:off x="6217156" y="4845745"/>
            <a:ext cx="1244292" cy="602704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Line 91"/>
          <p:cNvSpPr>
            <a:spLocks noChangeShapeType="1"/>
          </p:cNvSpPr>
          <p:nvPr/>
        </p:nvSpPr>
        <p:spPr bwMode="auto">
          <a:xfrm flipV="1">
            <a:off x="6924873" y="4960045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Line 93"/>
          <p:cNvSpPr>
            <a:spLocks noChangeShapeType="1"/>
          </p:cNvSpPr>
          <p:nvPr/>
        </p:nvSpPr>
        <p:spPr bwMode="auto">
          <a:xfrm flipH="1" flipV="1">
            <a:off x="7763073" y="496004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78"/>
          <p:cNvSpPr>
            <a:spLocks noChangeArrowheads="1"/>
          </p:cNvSpPr>
          <p:nvPr/>
        </p:nvSpPr>
        <p:spPr bwMode="auto">
          <a:xfrm>
            <a:off x="4738623" y="3804792"/>
            <a:ext cx="1181100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Find(1)</a:t>
            </a:r>
            <a:endParaRPr lang="en-US" sz="24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4" name="Groep 43"/>
          <p:cNvGrpSpPr/>
          <p:nvPr/>
        </p:nvGrpSpPr>
        <p:grpSpPr>
          <a:xfrm>
            <a:off x="6398840" y="3573016"/>
            <a:ext cx="2133600" cy="823913"/>
            <a:chOff x="467544" y="4333279"/>
            <a:chExt cx="2133600" cy="823913"/>
          </a:xfrm>
        </p:grpSpPr>
        <p:sp>
          <p:nvSpPr>
            <p:cNvPr id="45" name="Text Box 60"/>
            <p:cNvSpPr txBox="1">
              <a:spLocks noChangeArrowheads="1"/>
            </p:cNvSpPr>
            <p:nvPr/>
          </p:nvSpPr>
          <p:spPr bwMode="auto">
            <a:xfrm>
              <a:off x="467544" y="4333279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2</a:t>
              </a:r>
              <a:endParaRPr lang="en-US" sz="2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6" name="Text Box 61"/>
            <p:cNvSpPr txBox="1">
              <a:spLocks noChangeArrowheads="1"/>
            </p:cNvSpPr>
            <p:nvPr/>
          </p:nvSpPr>
          <p:spPr bwMode="auto">
            <a:xfrm>
              <a:off x="1000944" y="4333279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47" name="Text Box 62"/>
            <p:cNvSpPr txBox="1">
              <a:spLocks noChangeArrowheads="1"/>
            </p:cNvSpPr>
            <p:nvPr/>
          </p:nvSpPr>
          <p:spPr bwMode="auto">
            <a:xfrm>
              <a:off x="1534344" y="4333279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-4</a:t>
              </a:r>
              <a:endParaRPr lang="en-US" sz="2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Text Box 63"/>
            <p:cNvSpPr txBox="1">
              <a:spLocks noChangeArrowheads="1"/>
            </p:cNvSpPr>
            <p:nvPr/>
          </p:nvSpPr>
          <p:spPr bwMode="auto">
            <a:xfrm>
              <a:off x="2067744" y="4333279"/>
              <a:ext cx="533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49" name="Text Box 69"/>
            <p:cNvSpPr txBox="1">
              <a:spLocks noChangeArrowheads="1"/>
            </p:cNvSpPr>
            <p:nvPr/>
          </p:nvSpPr>
          <p:spPr bwMode="auto">
            <a:xfrm>
              <a:off x="467544" y="4790479"/>
              <a:ext cx="533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50" name="Text Box 70"/>
            <p:cNvSpPr txBox="1">
              <a:spLocks noChangeArrowheads="1"/>
            </p:cNvSpPr>
            <p:nvPr/>
          </p:nvSpPr>
          <p:spPr bwMode="auto">
            <a:xfrm>
              <a:off x="1000944" y="4790479"/>
              <a:ext cx="533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51" name="Text Box 71"/>
            <p:cNvSpPr txBox="1">
              <a:spLocks noChangeArrowheads="1"/>
            </p:cNvSpPr>
            <p:nvPr/>
          </p:nvSpPr>
          <p:spPr bwMode="auto">
            <a:xfrm>
              <a:off x="1534344" y="4790479"/>
              <a:ext cx="533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52" name="Text Box 72"/>
            <p:cNvSpPr txBox="1">
              <a:spLocks noChangeArrowheads="1"/>
            </p:cNvSpPr>
            <p:nvPr/>
          </p:nvSpPr>
          <p:spPr bwMode="auto">
            <a:xfrm>
              <a:off x="2067744" y="4790479"/>
              <a:ext cx="533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solidFill>
                  <a:srgbClr val="00B050"/>
                </a:solidFill>
              </a:rPr>
              <a:t>Exercise</a:t>
            </a:r>
            <a:r>
              <a:rPr lang="nl-NL" dirty="0" smtClean="0">
                <a:solidFill>
                  <a:srgbClr val="00B050"/>
                </a:solidFill>
              </a:rPr>
              <a:t> with path compression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 is the content of the array after Find(7)?</a:t>
            </a:r>
          </a:p>
          <a:p>
            <a:r>
              <a:rPr lang="en-US" dirty="0" smtClean="0"/>
              <a:t>What is the content of the array after Find(8)?</a:t>
            </a:r>
          </a:p>
          <a:p>
            <a:endParaRPr lang="nl-NL" dirty="0"/>
          </a:p>
        </p:txBody>
      </p:sp>
      <p:grpSp>
        <p:nvGrpSpPr>
          <p:cNvPr id="5" name="Group 80"/>
          <p:cNvGrpSpPr>
            <a:grpSpLocks/>
          </p:cNvGrpSpPr>
          <p:nvPr/>
        </p:nvGrpSpPr>
        <p:grpSpPr bwMode="auto">
          <a:xfrm>
            <a:off x="2474234" y="2076450"/>
            <a:ext cx="3048000" cy="1866900"/>
            <a:chOff x="818" y="2520"/>
            <a:chExt cx="1920" cy="1176"/>
          </a:xfrm>
        </p:grpSpPr>
        <p:sp>
          <p:nvSpPr>
            <p:cNvPr id="6" name="Oval 81"/>
            <p:cNvSpPr>
              <a:spLocks noChangeArrowheads="1"/>
            </p:cNvSpPr>
            <p:nvPr/>
          </p:nvSpPr>
          <p:spPr bwMode="auto">
            <a:xfrm>
              <a:off x="1634" y="25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7" name="Oval 82"/>
            <p:cNvSpPr>
              <a:spLocks noChangeArrowheads="1"/>
            </p:cNvSpPr>
            <p:nvPr/>
          </p:nvSpPr>
          <p:spPr bwMode="auto">
            <a:xfrm>
              <a:off x="1154" y="3048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8" name="Oval 83"/>
            <p:cNvSpPr>
              <a:spLocks noChangeArrowheads="1"/>
            </p:cNvSpPr>
            <p:nvPr/>
          </p:nvSpPr>
          <p:spPr bwMode="auto">
            <a:xfrm>
              <a:off x="2114" y="3048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9" name="Oval 84"/>
            <p:cNvSpPr>
              <a:spLocks noChangeArrowheads="1"/>
            </p:cNvSpPr>
            <p:nvPr/>
          </p:nvSpPr>
          <p:spPr bwMode="auto">
            <a:xfrm>
              <a:off x="818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10" name="Oval 85"/>
            <p:cNvSpPr>
              <a:spLocks noChangeArrowheads="1"/>
            </p:cNvSpPr>
            <p:nvPr/>
          </p:nvSpPr>
          <p:spPr bwMode="auto">
            <a:xfrm>
              <a:off x="1154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11" name="Oval 86"/>
            <p:cNvSpPr>
              <a:spLocks noChangeArrowheads="1"/>
            </p:cNvSpPr>
            <p:nvPr/>
          </p:nvSpPr>
          <p:spPr bwMode="auto">
            <a:xfrm>
              <a:off x="1490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sp>
          <p:nvSpPr>
            <p:cNvPr id="12" name="Oval 87"/>
            <p:cNvSpPr>
              <a:spLocks noChangeArrowheads="1"/>
            </p:cNvSpPr>
            <p:nvPr/>
          </p:nvSpPr>
          <p:spPr bwMode="auto">
            <a:xfrm>
              <a:off x="2498" y="3456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 pitchFamily="34" charset="0"/>
                  <a:cs typeface="Calibri" pitchFamily="34" charset="0"/>
                </a:rPr>
                <a:t>8</a:t>
              </a:r>
            </a:p>
          </p:txBody>
        </p:sp>
        <p:sp>
          <p:nvSpPr>
            <p:cNvPr id="13" name="Line 88"/>
            <p:cNvSpPr>
              <a:spLocks noChangeShapeType="1"/>
            </p:cNvSpPr>
            <p:nvPr/>
          </p:nvSpPr>
          <p:spPr bwMode="auto">
            <a:xfrm flipV="1">
              <a:off x="960" y="32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Line 89"/>
            <p:cNvSpPr>
              <a:spLocks noChangeShapeType="1"/>
            </p:cNvSpPr>
            <p:nvPr/>
          </p:nvSpPr>
          <p:spPr bwMode="auto">
            <a:xfrm flipH="1" flipV="1">
              <a:off x="1344" y="32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Line 90"/>
            <p:cNvSpPr>
              <a:spLocks noChangeShapeType="1"/>
            </p:cNvSpPr>
            <p:nvPr/>
          </p:nvSpPr>
          <p:spPr bwMode="auto">
            <a:xfrm flipV="1">
              <a:off x="129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Line 91"/>
            <p:cNvSpPr>
              <a:spLocks noChangeShapeType="1"/>
            </p:cNvSpPr>
            <p:nvPr/>
          </p:nvSpPr>
          <p:spPr bwMode="auto">
            <a:xfrm flipV="1">
              <a:off x="1296" y="2736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Line 92"/>
            <p:cNvSpPr>
              <a:spLocks noChangeShapeType="1"/>
            </p:cNvSpPr>
            <p:nvPr/>
          </p:nvSpPr>
          <p:spPr bwMode="auto">
            <a:xfrm flipH="1" flipV="1">
              <a:off x="2304" y="32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Line 93"/>
            <p:cNvSpPr>
              <a:spLocks noChangeShapeType="1"/>
            </p:cNvSpPr>
            <p:nvPr/>
          </p:nvSpPr>
          <p:spPr bwMode="auto">
            <a:xfrm flipH="1" flipV="1">
              <a:off x="1824" y="2736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8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Find Implementation</a:t>
            </a:r>
            <a:endParaRPr lang="en-US" dirty="0"/>
          </a:p>
        </p:txBody>
      </p:sp>
      <p:sp>
        <p:nvSpPr>
          <p:cNvPr id="263170" name="Rectangle 2"/>
          <p:cNvSpPr>
            <a:spLocks noGrp="1" noChangeArrowheads="1"/>
          </p:cNvSpPr>
          <p:nvPr>
            <p:ph idx="1"/>
          </p:nvPr>
        </p:nvSpPr>
        <p:spPr>
          <a:xfrm>
            <a:off x="539552" y="1772816"/>
            <a:ext cx="8496944" cy="3960440"/>
          </a:xfrm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6666"/>
                </a:solidFill>
                <a:latin typeface="Consolas" pitchFamily="49" charset="0"/>
                <a:cs typeface="Consolas" pitchFamily="49" charset="0"/>
              </a:rPr>
              <a:t>// Find returns the "name" of the set </a:t>
            </a:r>
            <a:r>
              <a:rPr lang="en-US" sz="2400" smtClean="0">
                <a:solidFill>
                  <a:srgbClr val="006666"/>
                </a:solidFill>
                <a:latin typeface="Consolas" pitchFamily="49" charset="0"/>
                <a:cs typeface="Consolas" pitchFamily="49" charset="0"/>
              </a:rPr>
              <a:t>containing </a:t>
            </a:r>
          </a:p>
          <a:p>
            <a:pPr marL="0" indent="0">
              <a:buNone/>
            </a:pPr>
            <a:r>
              <a:rPr lang="en-US" sz="2400" smtClean="0">
                <a:solidFill>
                  <a:srgbClr val="006666"/>
                </a:solidFill>
                <a:latin typeface="Consolas" pitchFamily="49" charset="0"/>
                <a:cs typeface="Consolas" pitchFamily="49" charset="0"/>
              </a:rPr>
              <a:t>// element</a:t>
            </a:r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Find 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element)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	if (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setArray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[element] &lt; 0 ) 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		return element; 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	else 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		return Find(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setArray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[element] );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0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Union Implementation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void Union (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elem1,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elem2)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root1 = Find( elem1 );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root2 = Find( elem2 );</a:t>
            </a:r>
          </a:p>
          <a:p>
            <a:pPr marL="0" indent="0">
              <a:buNone/>
            </a:pP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>
                <a:solidFill>
                  <a:srgbClr val="006666"/>
                </a:solidFill>
                <a:latin typeface="Consolas" pitchFamily="49" charset="0"/>
                <a:cs typeface="Consolas" pitchFamily="49" charset="0"/>
              </a:rPr>
              <a:t>// set root2 to be child of root1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setArray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[root2] = root1; 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Solving a maze like a human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Left </a:t>
            </a:r>
            <a:r>
              <a:rPr lang="en-US" dirty="0" smtClean="0"/>
              <a:t>Handed Maze Walking (or </a:t>
            </a:r>
            <a:r>
              <a:rPr lang="en-US" i="1" dirty="0" smtClean="0"/>
              <a:t>Wall Follower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sz="2400" dirty="0" smtClean="0">
                <a:hlinkClick r:id="rId2"/>
              </a:rPr>
              <a:t>http://www.youtube.com/watch?v=NA137qGmz4s</a:t>
            </a:r>
            <a:endParaRPr lang="en-US" sz="2400" dirty="0" smtClean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2050" name="Picture 2" descr="http://www.corbisimages.com/images/67/DC7DE275-0CBD-471B-856B-5F3F360128C2/40378-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429000"/>
            <a:ext cx="2160240" cy="27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04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mtClean="0"/>
              <a:t>solving </a:t>
            </a:r>
            <a:r>
              <a:rPr lang="nl-NL" dirty="0"/>
              <a:t>a maze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20688"/>
            <a:ext cx="4896545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Building a random maze</a:t>
            </a:r>
          </a:p>
        </p:txBody>
      </p:sp>
      <p:pic>
        <p:nvPicPr>
          <p:cNvPr id="37890" name="Picture 2" descr="File:Prim Maze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1628800"/>
            <a:ext cx="4286280" cy="42862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Build a random maze by erasing edges</a:t>
            </a:r>
          </a:p>
        </p:txBody>
      </p:sp>
      <p:grpSp>
        <p:nvGrpSpPr>
          <p:cNvPr id="2" name="Group 4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570584" y="2100807"/>
            <a:ext cx="609600" cy="533400"/>
            <a:chOff x="1200" y="1824"/>
            <a:chExt cx="384" cy="336"/>
          </a:xfrm>
        </p:grpSpPr>
        <p:sp>
          <p:nvSpPr>
            <p:cNvPr id="12401" name="Line 5"/>
            <p:cNvSpPr>
              <a:spLocks noChangeShapeType="1"/>
            </p:cNvSpPr>
            <p:nvPr>
              <p:custDataLst>
                <p:tags r:id="rId110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2" name="Line 6"/>
            <p:cNvSpPr>
              <a:spLocks noChangeShapeType="1"/>
            </p:cNvSpPr>
            <p:nvPr>
              <p:custDataLst>
                <p:tags r:id="rId111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180184" y="2100807"/>
            <a:ext cx="609600" cy="533400"/>
            <a:chOff x="1200" y="1824"/>
            <a:chExt cx="384" cy="336"/>
          </a:xfrm>
        </p:grpSpPr>
        <p:sp>
          <p:nvSpPr>
            <p:cNvPr id="12399" name="Line 8"/>
            <p:cNvSpPr>
              <a:spLocks noChangeShapeType="1"/>
            </p:cNvSpPr>
            <p:nvPr>
              <p:custDataLst>
                <p:tags r:id="rId108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0" name="Line 9"/>
            <p:cNvSpPr>
              <a:spLocks noChangeShapeType="1"/>
            </p:cNvSpPr>
            <p:nvPr>
              <p:custDataLst>
                <p:tags r:id="rId109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789784" y="2100807"/>
            <a:ext cx="609600" cy="533400"/>
            <a:chOff x="1200" y="1824"/>
            <a:chExt cx="384" cy="336"/>
          </a:xfrm>
        </p:grpSpPr>
        <p:sp>
          <p:nvSpPr>
            <p:cNvPr id="12397" name="Line 11"/>
            <p:cNvSpPr>
              <a:spLocks noChangeShapeType="1"/>
            </p:cNvSpPr>
            <p:nvPr>
              <p:custDataLst>
                <p:tags r:id="rId106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" name="Line 12"/>
            <p:cNvSpPr>
              <a:spLocks noChangeShapeType="1"/>
            </p:cNvSpPr>
            <p:nvPr>
              <p:custDataLst>
                <p:tags r:id="rId107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3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399384" y="2100807"/>
            <a:ext cx="609600" cy="533400"/>
            <a:chOff x="1200" y="1824"/>
            <a:chExt cx="384" cy="336"/>
          </a:xfrm>
        </p:grpSpPr>
        <p:sp>
          <p:nvSpPr>
            <p:cNvPr id="12395" name="Line 14"/>
            <p:cNvSpPr>
              <a:spLocks noChangeShapeType="1"/>
            </p:cNvSpPr>
            <p:nvPr>
              <p:custDataLst>
                <p:tags r:id="rId104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" name="Line 15"/>
            <p:cNvSpPr>
              <a:spLocks noChangeShapeType="1"/>
            </p:cNvSpPr>
            <p:nvPr>
              <p:custDataLst>
                <p:tags r:id="rId105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6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008984" y="2100807"/>
            <a:ext cx="609600" cy="533400"/>
            <a:chOff x="1200" y="1824"/>
            <a:chExt cx="384" cy="336"/>
          </a:xfrm>
        </p:grpSpPr>
        <p:sp>
          <p:nvSpPr>
            <p:cNvPr id="12393" name="Line 17"/>
            <p:cNvSpPr>
              <a:spLocks noChangeShapeType="1"/>
            </p:cNvSpPr>
            <p:nvPr>
              <p:custDataLst>
                <p:tags r:id="rId102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4" name="Line 18"/>
            <p:cNvSpPr>
              <a:spLocks noChangeShapeType="1"/>
            </p:cNvSpPr>
            <p:nvPr>
              <p:custDataLst>
                <p:tags r:id="rId103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19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618584" y="2100807"/>
            <a:ext cx="609600" cy="533400"/>
            <a:chOff x="1200" y="1824"/>
            <a:chExt cx="384" cy="336"/>
          </a:xfrm>
        </p:grpSpPr>
        <p:sp>
          <p:nvSpPr>
            <p:cNvPr id="12391" name="Line 20"/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" name="Line 21"/>
            <p:cNvSpPr>
              <a:spLocks noChangeShapeType="1"/>
            </p:cNvSpPr>
            <p:nvPr>
              <p:custDataLst>
                <p:tags r:id="rId101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22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570584" y="2634207"/>
            <a:ext cx="609600" cy="533400"/>
            <a:chOff x="1200" y="1824"/>
            <a:chExt cx="384" cy="336"/>
          </a:xfrm>
        </p:grpSpPr>
        <p:sp>
          <p:nvSpPr>
            <p:cNvPr id="12389" name="Line 23"/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0" name="Line 24"/>
            <p:cNvSpPr>
              <a:spLocks noChangeShapeType="1"/>
            </p:cNvSpPr>
            <p:nvPr>
              <p:custDataLst>
                <p:tags r:id="rId99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25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3180184" y="2634207"/>
            <a:ext cx="609600" cy="533400"/>
            <a:chOff x="1200" y="1824"/>
            <a:chExt cx="384" cy="336"/>
          </a:xfrm>
        </p:grpSpPr>
        <p:sp>
          <p:nvSpPr>
            <p:cNvPr id="12387" name="Line 26"/>
            <p:cNvSpPr>
              <a:spLocks noChangeShapeType="1"/>
            </p:cNvSpPr>
            <p:nvPr>
              <p:custDataLst>
                <p:tags r:id="rId96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88" name="Line 27"/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28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3789784" y="2634207"/>
            <a:ext cx="609600" cy="533400"/>
            <a:chOff x="1200" y="1824"/>
            <a:chExt cx="384" cy="336"/>
          </a:xfrm>
        </p:grpSpPr>
        <p:sp>
          <p:nvSpPr>
            <p:cNvPr id="12385" name="Line 29"/>
            <p:cNvSpPr>
              <a:spLocks noChangeShapeType="1"/>
            </p:cNvSpPr>
            <p:nvPr>
              <p:custDataLst>
                <p:tags r:id="rId94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86" name="Line 30"/>
            <p:cNvSpPr>
              <a:spLocks noChangeShapeType="1"/>
            </p:cNvSpPr>
            <p:nvPr>
              <p:custDataLst>
                <p:tags r:id="rId95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1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4399384" y="2634207"/>
            <a:ext cx="609600" cy="533400"/>
            <a:chOff x="1200" y="1824"/>
            <a:chExt cx="384" cy="336"/>
          </a:xfrm>
        </p:grpSpPr>
        <p:sp>
          <p:nvSpPr>
            <p:cNvPr id="12383" name="Line 32"/>
            <p:cNvSpPr>
              <a:spLocks noChangeShapeType="1"/>
            </p:cNvSpPr>
            <p:nvPr>
              <p:custDataLst>
                <p:tags r:id="rId92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84" name="Line 33"/>
            <p:cNvSpPr>
              <a:spLocks noChangeShapeType="1"/>
            </p:cNvSpPr>
            <p:nvPr>
              <p:custDataLst>
                <p:tags r:id="rId93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34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5008984" y="2634207"/>
            <a:ext cx="609600" cy="533400"/>
            <a:chOff x="1200" y="1824"/>
            <a:chExt cx="384" cy="336"/>
          </a:xfrm>
        </p:grpSpPr>
        <p:sp>
          <p:nvSpPr>
            <p:cNvPr id="12381" name="Line 35"/>
            <p:cNvSpPr>
              <a:spLocks noChangeShapeType="1"/>
            </p:cNvSpPr>
            <p:nvPr>
              <p:custDataLst>
                <p:tags r:id="rId90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82" name="Line 36"/>
            <p:cNvSpPr>
              <a:spLocks noChangeShapeType="1"/>
            </p:cNvSpPr>
            <p:nvPr>
              <p:custDataLst>
                <p:tags r:id="rId91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37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5618584" y="2634207"/>
            <a:ext cx="609600" cy="533400"/>
            <a:chOff x="1200" y="1824"/>
            <a:chExt cx="384" cy="336"/>
          </a:xfrm>
        </p:grpSpPr>
        <p:sp>
          <p:nvSpPr>
            <p:cNvPr id="12379" name="Line 38"/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80" name="Line 39"/>
            <p:cNvSpPr>
              <a:spLocks noChangeShapeType="1"/>
            </p:cNvSpPr>
            <p:nvPr>
              <p:custDataLst>
                <p:tags r:id="rId89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40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2570584" y="3167607"/>
            <a:ext cx="609600" cy="533400"/>
            <a:chOff x="1200" y="1824"/>
            <a:chExt cx="384" cy="336"/>
          </a:xfrm>
        </p:grpSpPr>
        <p:sp>
          <p:nvSpPr>
            <p:cNvPr id="12377" name="Line 41"/>
            <p:cNvSpPr>
              <a:spLocks noChangeShapeType="1"/>
            </p:cNvSpPr>
            <p:nvPr>
              <p:custDataLst>
                <p:tags r:id="rId86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78" name="Line 42"/>
            <p:cNvSpPr>
              <a:spLocks noChangeShapeType="1"/>
            </p:cNvSpPr>
            <p:nvPr>
              <p:custDataLst>
                <p:tags r:id="rId87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43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3180184" y="3167607"/>
            <a:ext cx="609600" cy="533400"/>
            <a:chOff x="1200" y="1824"/>
            <a:chExt cx="384" cy="336"/>
          </a:xfrm>
        </p:grpSpPr>
        <p:sp>
          <p:nvSpPr>
            <p:cNvPr id="12375" name="Line 44"/>
            <p:cNvSpPr>
              <a:spLocks noChangeShapeType="1"/>
            </p:cNvSpPr>
            <p:nvPr>
              <p:custDataLst>
                <p:tags r:id="rId84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76" name="Line 45"/>
            <p:cNvSpPr>
              <a:spLocks noChangeShapeType="1"/>
            </p:cNvSpPr>
            <p:nvPr>
              <p:custDataLst>
                <p:tags r:id="rId85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46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3789784" y="3167607"/>
            <a:ext cx="609600" cy="533400"/>
            <a:chOff x="1200" y="1824"/>
            <a:chExt cx="384" cy="336"/>
          </a:xfrm>
        </p:grpSpPr>
        <p:sp>
          <p:nvSpPr>
            <p:cNvPr id="12373" name="Line 47"/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74" name="Line 48"/>
            <p:cNvSpPr>
              <a:spLocks noChangeShapeType="1"/>
            </p:cNvSpPr>
            <p:nvPr>
              <p:custDataLst>
                <p:tags r:id="rId83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49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4399384" y="3167607"/>
            <a:ext cx="609600" cy="533400"/>
            <a:chOff x="1200" y="1824"/>
            <a:chExt cx="384" cy="336"/>
          </a:xfrm>
        </p:grpSpPr>
        <p:sp>
          <p:nvSpPr>
            <p:cNvPr id="12371" name="Line 50"/>
            <p:cNvSpPr>
              <a:spLocks noChangeShapeType="1"/>
            </p:cNvSpPr>
            <p:nvPr>
              <p:custDataLst>
                <p:tags r:id="rId80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72" name="Line 51"/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52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5008984" y="3167607"/>
            <a:ext cx="609600" cy="533400"/>
            <a:chOff x="1200" y="1824"/>
            <a:chExt cx="384" cy="336"/>
          </a:xfrm>
        </p:grpSpPr>
        <p:sp>
          <p:nvSpPr>
            <p:cNvPr id="12369" name="Line 53"/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70" name="Line 54"/>
            <p:cNvSpPr>
              <a:spLocks noChangeShapeType="1"/>
            </p:cNvSpPr>
            <p:nvPr>
              <p:custDataLst>
                <p:tags r:id="rId79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55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5618584" y="3167607"/>
            <a:ext cx="609600" cy="533400"/>
            <a:chOff x="1200" y="1824"/>
            <a:chExt cx="384" cy="336"/>
          </a:xfrm>
        </p:grpSpPr>
        <p:sp>
          <p:nvSpPr>
            <p:cNvPr id="12367" name="Line 56"/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68" name="Line 57"/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58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2570584" y="3701007"/>
            <a:ext cx="609600" cy="533400"/>
            <a:chOff x="1200" y="1824"/>
            <a:chExt cx="384" cy="336"/>
          </a:xfrm>
        </p:grpSpPr>
        <p:sp>
          <p:nvSpPr>
            <p:cNvPr id="12365" name="Line 59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66" name="Line 60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61"/>
          <p:cNvGrpSpPr>
            <a:grpSpLocks/>
          </p:cNvGrpSpPr>
          <p:nvPr>
            <p:custDataLst>
              <p:tags r:id="rId21"/>
            </p:custDataLst>
          </p:nvPr>
        </p:nvGrpSpPr>
        <p:grpSpPr bwMode="auto">
          <a:xfrm>
            <a:off x="3180184" y="3701007"/>
            <a:ext cx="609600" cy="533400"/>
            <a:chOff x="1200" y="1824"/>
            <a:chExt cx="384" cy="336"/>
          </a:xfrm>
        </p:grpSpPr>
        <p:sp>
          <p:nvSpPr>
            <p:cNvPr id="12363" name="Line 62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64" name="Line 63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64"/>
          <p:cNvGrpSpPr>
            <a:grpSpLocks/>
          </p:cNvGrpSpPr>
          <p:nvPr>
            <p:custDataLst>
              <p:tags r:id="rId22"/>
            </p:custDataLst>
          </p:nvPr>
        </p:nvGrpSpPr>
        <p:grpSpPr bwMode="auto">
          <a:xfrm>
            <a:off x="3789784" y="3701007"/>
            <a:ext cx="609600" cy="533400"/>
            <a:chOff x="1200" y="1824"/>
            <a:chExt cx="384" cy="336"/>
          </a:xfrm>
        </p:grpSpPr>
        <p:sp>
          <p:nvSpPr>
            <p:cNvPr id="12361" name="Line 65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62" name="Line 66"/>
            <p:cNvSpPr>
              <a:spLocks noChangeShapeType="1"/>
            </p:cNvSpPr>
            <p:nvPr>
              <p:custDataLst>
                <p:tags r:id="rId71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67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4399384" y="3701007"/>
            <a:ext cx="609600" cy="533400"/>
            <a:chOff x="1200" y="1824"/>
            <a:chExt cx="384" cy="336"/>
          </a:xfrm>
        </p:grpSpPr>
        <p:sp>
          <p:nvSpPr>
            <p:cNvPr id="12359" name="Line 68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60" name="Line 69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" name="Group 70"/>
          <p:cNvGrpSpPr>
            <a:grpSpLocks/>
          </p:cNvGrpSpPr>
          <p:nvPr>
            <p:custDataLst>
              <p:tags r:id="rId24"/>
            </p:custDataLst>
          </p:nvPr>
        </p:nvGrpSpPr>
        <p:grpSpPr bwMode="auto">
          <a:xfrm>
            <a:off x="5008984" y="3701007"/>
            <a:ext cx="609600" cy="533400"/>
            <a:chOff x="1200" y="1824"/>
            <a:chExt cx="384" cy="336"/>
          </a:xfrm>
        </p:grpSpPr>
        <p:sp>
          <p:nvSpPr>
            <p:cNvPr id="12357" name="Line 71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58" name="Line 72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73"/>
          <p:cNvGrpSpPr>
            <a:grpSpLocks/>
          </p:cNvGrpSpPr>
          <p:nvPr>
            <p:custDataLst>
              <p:tags r:id="rId25"/>
            </p:custDataLst>
          </p:nvPr>
        </p:nvGrpSpPr>
        <p:grpSpPr bwMode="auto">
          <a:xfrm>
            <a:off x="5618584" y="3701007"/>
            <a:ext cx="609600" cy="533400"/>
            <a:chOff x="1200" y="1824"/>
            <a:chExt cx="384" cy="336"/>
          </a:xfrm>
        </p:grpSpPr>
        <p:sp>
          <p:nvSpPr>
            <p:cNvPr id="12355" name="Line 74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56" name="Line 75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76"/>
          <p:cNvGrpSpPr>
            <a:grpSpLocks/>
          </p:cNvGrpSpPr>
          <p:nvPr>
            <p:custDataLst>
              <p:tags r:id="rId26"/>
            </p:custDataLst>
          </p:nvPr>
        </p:nvGrpSpPr>
        <p:grpSpPr bwMode="auto">
          <a:xfrm>
            <a:off x="2570584" y="4234407"/>
            <a:ext cx="609600" cy="533400"/>
            <a:chOff x="1200" y="1824"/>
            <a:chExt cx="384" cy="336"/>
          </a:xfrm>
        </p:grpSpPr>
        <p:sp>
          <p:nvSpPr>
            <p:cNvPr id="12353" name="Line 77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54" name="Line 78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" name="Group 79"/>
          <p:cNvGrpSpPr>
            <a:grpSpLocks/>
          </p:cNvGrpSpPr>
          <p:nvPr>
            <p:custDataLst>
              <p:tags r:id="rId27"/>
            </p:custDataLst>
          </p:nvPr>
        </p:nvGrpSpPr>
        <p:grpSpPr bwMode="auto">
          <a:xfrm>
            <a:off x="3180184" y="4234407"/>
            <a:ext cx="609600" cy="533400"/>
            <a:chOff x="1200" y="1824"/>
            <a:chExt cx="384" cy="336"/>
          </a:xfrm>
        </p:grpSpPr>
        <p:sp>
          <p:nvSpPr>
            <p:cNvPr id="12351" name="Line 80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52" name="Line 81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82"/>
          <p:cNvGrpSpPr>
            <a:grpSpLocks/>
          </p:cNvGrpSpPr>
          <p:nvPr>
            <p:custDataLst>
              <p:tags r:id="rId28"/>
            </p:custDataLst>
          </p:nvPr>
        </p:nvGrpSpPr>
        <p:grpSpPr bwMode="auto">
          <a:xfrm>
            <a:off x="3789784" y="4234407"/>
            <a:ext cx="609600" cy="533400"/>
            <a:chOff x="1200" y="1824"/>
            <a:chExt cx="384" cy="336"/>
          </a:xfrm>
        </p:grpSpPr>
        <p:sp>
          <p:nvSpPr>
            <p:cNvPr id="12349" name="Line 83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50" name="Line 84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85"/>
          <p:cNvGrpSpPr>
            <a:grpSpLocks/>
          </p:cNvGrpSpPr>
          <p:nvPr>
            <p:custDataLst>
              <p:tags r:id="rId29"/>
            </p:custDataLst>
          </p:nvPr>
        </p:nvGrpSpPr>
        <p:grpSpPr bwMode="auto">
          <a:xfrm>
            <a:off x="4399384" y="4234407"/>
            <a:ext cx="609600" cy="533400"/>
            <a:chOff x="1200" y="1824"/>
            <a:chExt cx="384" cy="336"/>
          </a:xfrm>
        </p:grpSpPr>
        <p:sp>
          <p:nvSpPr>
            <p:cNvPr id="12347" name="Line 86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48" name="Line 87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88"/>
          <p:cNvGrpSpPr>
            <a:grpSpLocks/>
          </p:cNvGrpSpPr>
          <p:nvPr>
            <p:custDataLst>
              <p:tags r:id="rId30"/>
            </p:custDataLst>
          </p:nvPr>
        </p:nvGrpSpPr>
        <p:grpSpPr bwMode="auto">
          <a:xfrm>
            <a:off x="5008984" y="4234407"/>
            <a:ext cx="609600" cy="533400"/>
            <a:chOff x="1200" y="1824"/>
            <a:chExt cx="384" cy="336"/>
          </a:xfrm>
        </p:grpSpPr>
        <p:sp>
          <p:nvSpPr>
            <p:cNvPr id="12345" name="Line 89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46" name="Line 90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91"/>
          <p:cNvGrpSpPr>
            <a:grpSpLocks/>
          </p:cNvGrpSpPr>
          <p:nvPr>
            <p:custDataLst>
              <p:tags r:id="rId31"/>
            </p:custDataLst>
          </p:nvPr>
        </p:nvGrpSpPr>
        <p:grpSpPr bwMode="auto">
          <a:xfrm>
            <a:off x="5618584" y="4234407"/>
            <a:ext cx="609600" cy="533400"/>
            <a:chOff x="1200" y="1824"/>
            <a:chExt cx="384" cy="336"/>
          </a:xfrm>
        </p:grpSpPr>
        <p:sp>
          <p:nvSpPr>
            <p:cNvPr id="12343" name="Line 92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44" name="Line 93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320" name="Group 94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>
            <a:off x="2570584" y="4767807"/>
            <a:ext cx="609600" cy="533400"/>
            <a:chOff x="1200" y="1824"/>
            <a:chExt cx="384" cy="336"/>
          </a:xfrm>
        </p:grpSpPr>
        <p:sp>
          <p:nvSpPr>
            <p:cNvPr id="12341" name="Line 95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42" name="Line 96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321" name="Group 97"/>
          <p:cNvGrpSpPr>
            <a:grpSpLocks/>
          </p:cNvGrpSpPr>
          <p:nvPr>
            <p:custDataLst>
              <p:tags r:id="rId33"/>
            </p:custDataLst>
          </p:nvPr>
        </p:nvGrpSpPr>
        <p:grpSpPr bwMode="auto">
          <a:xfrm>
            <a:off x="3180184" y="4767807"/>
            <a:ext cx="609600" cy="533400"/>
            <a:chOff x="1200" y="1824"/>
            <a:chExt cx="384" cy="336"/>
          </a:xfrm>
        </p:grpSpPr>
        <p:sp>
          <p:nvSpPr>
            <p:cNvPr id="12339" name="Line 98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40" name="Line 99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322" name="Group 100"/>
          <p:cNvGrpSpPr>
            <a:grpSpLocks/>
          </p:cNvGrpSpPr>
          <p:nvPr>
            <p:custDataLst>
              <p:tags r:id="rId34"/>
            </p:custDataLst>
          </p:nvPr>
        </p:nvGrpSpPr>
        <p:grpSpPr bwMode="auto">
          <a:xfrm>
            <a:off x="3789784" y="4767807"/>
            <a:ext cx="609600" cy="533400"/>
            <a:chOff x="1200" y="1824"/>
            <a:chExt cx="384" cy="336"/>
          </a:xfrm>
        </p:grpSpPr>
        <p:sp>
          <p:nvSpPr>
            <p:cNvPr id="12337" name="Line 101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8" name="Line 102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323" name="Group 103"/>
          <p:cNvGrpSpPr>
            <a:grpSpLocks/>
          </p:cNvGrpSpPr>
          <p:nvPr>
            <p:custDataLst>
              <p:tags r:id="rId35"/>
            </p:custDataLst>
          </p:nvPr>
        </p:nvGrpSpPr>
        <p:grpSpPr bwMode="auto">
          <a:xfrm>
            <a:off x="4399384" y="4767807"/>
            <a:ext cx="609600" cy="533400"/>
            <a:chOff x="1200" y="1824"/>
            <a:chExt cx="384" cy="336"/>
          </a:xfrm>
        </p:grpSpPr>
        <p:sp>
          <p:nvSpPr>
            <p:cNvPr id="12335" name="Line 104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6" name="Line 105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324" name="Group 106"/>
          <p:cNvGrpSpPr>
            <a:grpSpLocks/>
          </p:cNvGrpSpPr>
          <p:nvPr>
            <p:custDataLst>
              <p:tags r:id="rId36"/>
            </p:custDataLst>
          </p:nvPr>
        </p:nvGrpSpPr>
        <p:grpSpPr bwMode="auto">
          <a:xfrm>
            <a:off x="5008984" y="4767807"/>
            <a:ext cx="609600" cy="533400"/>
            <a:chOff x="1200" y="1824"/>
            <a:chExt cx="384" cy="336"/>
          </a:xfrm>
        </p:grpSpPr>
        <p:sp>
          <p:nvSpPr>
            <p:cNvPr id="12333" name="Line 107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4" name="Line 108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325" name="Group 109"/>
          <p:cNvGrpSpPr>
            <a:grpSpLocks/>
          </p:cNvGrpSpPr>
          <p:nvPr>
            <p:custDataLst>
              <p:tags r:id="rId37"/>
            </p:custDataLst>
          </p:nvPr>
        </p:nvGrpSpPr>
        <p:grpSpPr bwMode="auto">
          <a:xfrm>
            <a:off x="5618584" y="4767807"/>
            <a:ext cx="609600" cy="533400"/>
            <a:chOff x="1200" y="1824"/>
            <a:chExt cx="384" cy="336"/>
          </a:xfrm>
        </p:grpSpPr>
        <p:sp>
          <p:nvSpPr>
            <p:cNvPr id="12331" name="Line 110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1200" y="18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2" name="Line 111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1584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329" name="Line 112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 rot="10800000">
            <a:off x="2570584" y="5301207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30" name="Line 113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 rot="10800000">
            <a:off x="2570584" y="2100807"/>
            <a:ext cx="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 smtClean="0"/>
              <a:t>Pick Start and End</a:t>
            </a:r>
          </a:p>
        </p:txBody>
      </p:sp>
      <p:sp>
        <p:nvSpPr>
          <p:cNvPr id="13317" name="Line 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276252" y="2028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276252" y="2028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Line 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885852" y="2028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3885852" y="2028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495452" y="2028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4495452" y="2028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Line 10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5105052" y="2028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Line 11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105052" y="2028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12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714652" y="2028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Line 13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714652" y="2028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Line 14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6324252" y="2028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Line 15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2666652" y="25621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Line 1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276252" y="25621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Line 17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3276252" y="25621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Line 18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3885852" y="25621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Line 19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3885852" y="25621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Line 20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4495452" y="25621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Line 21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4495452" y="25621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Line 22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5105052" y="25621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Line 23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5105052" y="25621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7" name="Line 24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5714652" y="25621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8" name="Line 25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5714652" y="25621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9" name="Line 26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6324252" y="25621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0" name="Line 27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2666652" y="30955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1" name="Line 28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3276252" y="30955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2" name="Line 29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3276252" y="30955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3" name="Line 30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3885852" y="30955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4" name="Line 31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3885852" y="30955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5" name="Line 32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4495452" y="30955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6" name="Line 33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4495452" y="30955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7" name="Line 34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5105052" y="30955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Line 35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5105052" y="30955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9" name="Line 36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5714652" y="30955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0" name="Line 37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5714652" y="30955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1" name="Line 38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6324252" y="30955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2" name="Line 39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2666652" y="36289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3" name="Line 40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3276252" y="36289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4" name="Line 41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3276252" y="36289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5" name="Line 42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3885852" y="36289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6" name="Line 43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>
            <a:off x="3885852" y="36289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7" name="Line 44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>
            <a:off x="4495452" y="36289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8" name="Line 45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>
            <a:off x="4495452" y="36289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9" name="Line 46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5105052" y="36289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0" name="Line 47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5105052" y="36289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1" name="Line 48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5714652" y="36289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2" name="Line 49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5714652" y="36289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3" name="Line 50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>
            <a:off x="6324252" y="36289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4" name="Line 51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2666652" y="41623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5" name="Line 52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3276252" y="41623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6" name="Line 53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>
            <a:off x="3276252" y="41623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7" name="Line 54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>
            <a:off x="3885852" y="41623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8" name="Line 55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>
            <a:off x="3885852" y="41623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69" name="Line 56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>
            <a:off x="4495452" y="41623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0" name="Line 57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4495452" y="41623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1" name="Line 58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5105052" y="41623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2" name="Line 59"/>
          <p:cNvSpPr>
            <a:spLocks noChangeShapeType="1"/>
          </p:cNvSpPr>
          <p:nvPr>
            <p:custDataLst>
              <p:tags r:id="rId57"/>
            </p:custDataLst>
          </p:nvPr>
        </p:nvSpPr>
        <p:spPr bwMode="auto">
          <a:xfrm>
            <a:off x="5105052" y="41623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3" name="Line 60"/>
          <p:cNvSpPr>
            <a:spLocks noChangeShapeType="1"/>
          </p:cNvSpPr>
          <p:nvPr>
            <p:custDataLst>
              <p:tags r:id="rId58"/>
            </p:custDataLst>
          </p:nvPr>
        </p:nvSpPr>
        <p:spPr bwMode="auto">
          <a:xfrm>
            <a:off x="5714652" y="41623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4" name="Line 61"/>
          <p:cNvSpPr>
            <a:spLocks noChangeShapeType="1"/>
          </p:cNvSpPr>
          <p:nvPr>
            <p:custDataLst>
              <p:tags r:id="rId59"/>
            </p:custDataLst>
          </p:nvPr>
        </p:nvSpPr>
        <p:spPr bwMode="auto">
          <a:xfrm>
            <a:off x="5714652" y="41623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5" name="Line 62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6324252" y="41623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6" name="Line 63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2666652" y="4695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7" name="Line 64"/>
          <p:cNvSpPr>
            <a:spLocks noChangeShapeType="1"/>
          </p:cNvSpPr>
          <p:nvPr>
            <p:custDataLst>
              <p:tags r:id="rId62"/>
            </p:custDataLst>
          </p:nvPr>
        </p:nvSpPr>
        <p:spPr bwMode="auto">
          <a:xfrm>
            <a:off x="3276252" y="4695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8" name="Line 65"/>
          <p:cNvSpPr>
            <a:spLocks noChangeShapeType="1"/>
          </p:cNvSpPr>
          <p:nvPr>
            <p:custDataLst>
              <p:tags r:id="rId63"/>
            </p:custDataLst>
          </p:nvPr>
        </p:nvSpPr>
        <p:spPr bwMode="auto">
          <a:xfrm>
            <a:off x="3276252" y="4695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79" name="Line 66"/>
          <p:cNvSpPr>
            <a:spLocks noChangeShapeType="1"/>
          </p:cNvSpPr>
          <p:nvPr>
            <p:custDataLst>
              <p:tags r:id="rId64"/>
            </p:custDataLst>
          </p:nvPr>
        </p:nvSpPr>
        <p:spPr bwMode="auto">
          <a:xfrm>
            <a:off x="3885852" y="4695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0" name="Line 67"/>
          <p:cNvSpPr>
            <a:spLocks noChangeShapeType="1"/>
          </p:cNvSpPr>
          <p:nvPr>
            <p:custDataLst>
              <p:tags r:id="rId65"/>
            </p:custDataLst>
          </p:nvPr>
        </p:nvSpPr>
        <p:spPr bwMode="auto">
          <a:xfrm>
            <a:off x="3885852" y="4695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1" name="Line 68"/>
          <p:cNvSpPr>
            <a:spLocks noChangeShapeType="1"/>
          </p:cNvSpPr>
          <p:nvPr>
            <p:custDataLst>
              <p:tags r:id="rId66"/>
            </p:custDataLst>
          </p:nvPr>
        </p:nvSpPr>
        <p:spPr bwMode="auto">
          <a:xfrm>
            <a:off x="4495452" y="4695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2" name="Line 69"/>
          <p:cNvSpPr>
            <a:spLocks noChangeShapeType="1"/>
          </p:cNvSpPr>
          <p:nvPr>
            <p:custDataLst>
              <p:tags r:id="rId67"/>
            </p:custDataLst>
          </p:nvPr>
        </p:nvSpPr>
        <p:spPr bwMode="auto">
          <a:xfrm>
            <a:off x="4495452" y="4695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3" name="Line 70"/>
          <p:cNvSpPr>
            <a:spLocks noChangeShapeType="1"/>
          </p:cNvSpPr>
          <p:nvPr>
            <p:custDataLst>
              <p:tags r:id="rId68"/>
            </p:custDataLst>
          </p:nvPr>
        </p:nvSpPr>
        <p:spPr bwMode="auto">
          <a:xfrm>
            <a:off x="5105052" y="4695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4" name="Line 71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5105052" y="4695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5" name="Line 72"/>
          <p:cNvSpPr>
            <a:spLocks noChangeShapeType="1"/>
          </p:cNvSpPr>
          <p:nvPr>
            <p:custDataLst>
              <p:tags r:id="rId70"/>
            </p:custDataLst>
          </p:nvPr>
        </p:nvSpPr>
        <p:spPr bwMode="auto">
          <a:xfrm>
            <a:off x="5714652" y="469579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6" name="Line 73"/>
          <p:cNvSpPr>
            <a:spLocks noChangeShapeType="1"/>
          </p:cNvSpPr>
          <p:nvPr>
            <p:custDataLst>
              <p:tags r:id="rId71"/>
            </p:custDataLst>
          </p:nvPr>
        </p:nvSpPr>
        <p:spPr bwMode="auto">
          <a:xfrm>
            <a:off x="5714652" y="4695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7" name="Line 74"/>
          <p:cNvSpPr>
            <a:spLocks noChangeShapeType="1"/>
          </p:cNvSpPr>
          <p:nvPr>
            <p:custDataLst>
              <p:tags r:id="rId72"/>
            </p:custDataLst>
          </p:nvPr>
        </p:nvSpPr>
        <p:spPr bwMode="auto">
          <a:xfrm rot="10800000">
            <a:off x="2666652" y="5229199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8" name="Line 75"/>
          <p:cNvSpPr>
            <a:spLocks noChangeShapeType="1"/>
          </p:cNvSpPr>
          <p:nvPr>
            <p:custDataLst>
              <p:tags r:id="rId73"/>
            </p:custDataLst>
          </p:nvPr>
        </p:nvSpPr>
        <p:spPr bwMode="auto">
          <a:xfrm rot="10800000">
            <a:off x="2666652" y="2562199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89" name="Text Box 76"/>
          <p:cNvSpPr txBox="1">
            <a:spLocks noChangeArrowheads="1"/>
          </p:cNvSpPr>
          <p:nvPr>
            <p:custDataLst>
              <p:tags r:id="rId74"/>
            </p:custDataLst>
          </p:nvPr>
        </p:nvSpPr>
        <p:spPr bwMode="auto">
          <a:xfrm>
            <a:off x="2209452" y="2028799"/>
            <a:ext cx="719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13390" name="Text Box 77"/>
          <p:cNvSpPr txBox="1">
            <a:spLocks noChangeArrowheads="1"/>
          </p:cNvSpPr>
          <p:nvPr>
            <p:custDataLst>
              <p:tags r:id="rId75"/>
            </p:custDataLst>
          </p:nvPr>
        </p:nvSpPr>
        <p:spPr bwMode="auto">
          <a:xfrm>
            <a:off x="6095652" y="4771999"/>
            <a:ext cx="636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End</a:t>
            </a:r>
          </a:p>
        </p:txBody>
      </p:sp>
      <p:sp>
        <p:nvSpPr>
          <p:cNvPr id="13391" name="Line 78"/>
          <p:cNvSpPr>
            <a:spLocks noChangeShapeType="1"/>
          </p:cNvSpPr>
          <p:nvPr>
            <p:custDataLst>
              <p:tags r:id="rId76"/>
            </p:custDataLst>
          </p:nvPr>
        </p:nvSpPr>
        <p:spPr bwMode="auto">
          <a:xfrm>
            <a:off x="2742852" y="20287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92" name="Line 79"/>
          <p:cNvSpPr>
            <a:spLocks noChangeShapeType="1"/>
          </p:cNvSpPr>
          <p:nvPr>
            <p:custDataLst>
              <p:tags r:id="rId77"/>
            </p:custDataLst>
          </p:nvPr>
        </p:nvSpPr>
        <p:spPr bwMode="auto">
          <a:xfrm>
            <a:off x="5714652" y="522919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Repeatedly pick random edges to delete</a:t>
            </a:r>
          </a:p>
        </p:txBody>
      </p:sp>
      <p:sp>
        <p:nvSpPr>
          <p:cNvPr id="14341" name="Line 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164904" y="1971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774504" y="19710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Line 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774504" y="1971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384104" y="19710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384104" y="1971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4993704" y="19710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Line 10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4993704" y="1971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Line 11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603304" y="19710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12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603304" y="1971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Line 13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6212904" y="19710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Line 14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2555304" y="25044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Line 15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774504" y="25044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Line 1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4384104" y="25044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Line 17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4384104" y="25044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Line 18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4993704" y="25044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Line 19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4993704" y="25044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20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5603304" y="25044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Line 21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5603304" y="25044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Line 22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6212904" y="25044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Line 23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164904" y="30378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1" name="Line 24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164904" y="30378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Line 25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774504" y="30378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3" name="Line 26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3774504" y="30378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Line 27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4384104" y="30378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5" name="Line 28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4993704" y="30378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6" name="Line 29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5603304" y="30378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7" name="Line 30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5603304" y="30378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8" name="Line 31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6212904" y="30378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9" name="Line 32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3164904" y="35712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0" name="Line 33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3774504" y="35712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1" name="Line 34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4384104" y="35712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2" name="Line 35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4384104" y="35712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Line 36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4993704" y="35712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4" name="Line 37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>
            <a:off x="5603304" y="35712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5" name="Line 38"/>
          <p:cNvSpPr>
            <a:spLocks noChangeShapeType="1"/>
          </p:cNvSpPr>
          <p:nvPr>
            <p:custDataLst>
              <p:tags r:id="rId36"/>
            </p:custDataLst>
          </p:nvPr>
        </p:nvSpPr>
        <p:spPr bwMode="auto">
          <a:xfrm>
            <a:off x="5603304" y="35712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6" name="Line 39"/>
          <p:cNvSpPr>
            <a:spLocks noChangeShapeType="1"/>
          </p:cNvSpPr>
          <p:nvPr>
            <p:custDataLst>
              <p:tags r:id="rId37"/>
            </p:custDataLst>
          </p:nvPr>
        </p:nvSpPr>
        <p:spPr bwMode="auto">
          <a:xfrm>
            <a:off x="6212904" y="35712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7" name="Line 40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2555304" y="41046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8" name="Line 41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3164904" y="41046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9" name="Line 42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3774504" y="41046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0" name="Line 43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>
            <a:off x="4384104" y="41046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1" name="Line 44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>
            <a:off x="4384104" y="41046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Line 45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>
            <a:off x="4993704" y="41046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3" name="Line 46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6212904" y="41046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4" name="Line 47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2555304" y="4638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5" name="Line 48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3164904" y="463800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6" name="Line 49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3164904" y="4638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7" name="Line 50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>
            <a:off x="3774504" y="4638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8" name="Line 51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>
            <a:off x="4384104" y="4638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9" name="Line 52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5603304" y="4638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90" name="Line 53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 rot="10800000">
            <a:off x="2555304" y="5171405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91" name="Line 54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 rot="10800000">
            <a:off x="2555304" y="2504405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92" name="Text Box 55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2098104" y="1971005"/>
            <a:ext cx="719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14393" name="Text Box 56"/>
          <p:cNvSpPr txBox="1"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5984304" y="4714205"/>
            <a:ext cx="636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End</a:t>
            </a:r>
          </a:p>
        </p:txBody>
      </p:sp>
      <p:sp>
        <p:nvSpPr>
          <p:cNvPr id="14394" name="Line 57"/>
          <p:cNvSpPr>
            <a:spLocks noChangeShapeType="1"/>
          </p:cNvSpPr>
          <p:nvPr>
            <p:custDataLst>
              <p:tags r:id="rId55"/>
            </p:custDataLst>
          </p:nvPr>
        </p:nvSpPr>
        <p:spPr bwMode="auto">
          <a:xfrm>
            <a:off x="2631504" y="19710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95" name="Line 58"/>
          <p:cNvSpPr>
            <a:spLocks noChangeShapeType="1"/>
          </p:cNvSpPr>
          <p:nvPr>
            <p:custDataLst>
              <p:tags r:id="rId56"/>
            </p:custDataLst>
          </p:nvPr>
        </p:nvSpPr>
        <p:spPr bwMode="auto">
          <a:xfrm>
            <a:off x="5603304" y="517140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Desired Properties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Boundaries cannot be </a:t>
            </a:r>
            <a:r>
              <a:rPr lang="en-US" dirty="0" smtClean="0"/>
              <a:t>deleted</a:t>
            </a:r>
          </a:p>
          <a:p>
            <a:r>
              <a:rPr lang="en-US" dirty="0" smtClean="0"/>
              <a:t>Every </a:t>
            </a:r>
            <a:r>
              <a:rPr lang="en-US" smtClean="0"/>
              <a:t>cell reachable </a:t>
            </a:r>
            <a:r>
              <a:rPr lang="en-US" dirty="0" smtClean="0"/>
              <a:t>from every other cell</a:t>
            </a:r>
          </a:p>
          <a:p>
            <a:r>
              <a:rPr lang="en-US" b="1" smtClean="0"/>
              <a:t>no</a:t>
            </a:r>
            <a:r>
              <a:rPr lang="en-US" smtClean="0"/>
              <a:t> </a:t>
            </a:r>
            <a:r>
              <a:rPr lang="en-US" b="1" dirty="0" smtClean="0"/>
              <a:t>cycles</a:t>
            </a:r>
            <a:endParaRPr lang="en-US" dirty="0" smtClean="0"/>
          </a:p>
        </p:txBody>
      </p:sp>
      <p:grpSp>
        <p:nvGrpSpPr>
          <p:cNvPr id="5" name="Groep 4"/>
          <p:cNvGrpSpPr/>
          <p:nvPr/>
        </p:nvGrpSpPr>
        <p:grpSpPr>
          <a:xfrm>
            <a:off x="4364689" y="2924944"/>
            <a:ext cx="4527791" cy="2803525"/>
            <a:chOff x="1447800" y="2743200"/>
            <a:chExt cx="4979988" cy="3200400"/>
          </a:xfrm>
        </p:grpSpPr>
        <p:sp>
          <p:nvSpPr>
            <p:cNvPr id="6" name="Line 3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27432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3352800" y="2743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33528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3962400" y="2743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39624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4572000" y="2743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45720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5181600" y="2743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51816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5791200" y="2743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2133600" y="3276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3352800" y="3276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3962400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3962400" y="3276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4572000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4572000" y="3276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5181600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5181600" y="3276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1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5791200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2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2743200" y="3810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3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352800" y="3810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4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962400" y="38100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5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4572000" y="3810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6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5181600" y="3810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7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5181600" y="38100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8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5791200" y="3810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29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2743200" y="4343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352800" y="4343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1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3962400" y="4343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2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4572000" y="4343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3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5181600" y="4343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5181600" y="4343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5791200" y="4343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6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2133600" y="48768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37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2743200" y="4876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38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3352800" y="48768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39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3962400" y="4876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40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3962400" y="48768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41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4572000" y="4876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42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5791200" y="4876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43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2133600" y="5410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44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2743200" y="5410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45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3352800" y="5410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46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3962400" y="5410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47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5181600" y="5410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48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rot="10800000">
              <a:off x="2133600" y="5943600"/>
              <a:ext cx="304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49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rot="10800000">
              <a:off x="2133600" y="3276600"/>
              <a:ext cx="0" cy="266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50"/>
            <p:cNvSpPr txBox="1"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447800" y="2743200"/>
              <a:ext cx="7191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Start</a:t>
              </a:r>
            </a:p>
          </p:txBody>
        </p:sp>
        <p:sp>
          <p:nvSpPr>
            <p:cNvPr id="54" name="Text Box 51"/>
            <p:cNvSpPr txBox="1"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5791200" y="5486400"/>
              <a:ext cx="6365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End</a:t>
              </a:r>
            </a:p>
          </p:txBody>
        </p:sp>
        <p:sp>
          <p:nvSpPr>
            <p:cNvPr id="55" name="Freeform 52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2917825" y="3536950"/>
              <a:ext cx="1949450" cy="2251075"/>
            </a:xfrm>
            <a:custGeom>
              <a:avLst/>
              <a:gdLst>
                <a:gd name="T0" fmla="*/ 76 w 1228"/>
                <a:gd name="T1" fmla="*/ 93 h 1418"/>
                <a:gd name="T2" fmla="*/ 26 w 1228"/>
                <a:gd name="T3" fmla="*/ 330 h 1418"/>
                <a:gd name="T4" fmla="*/ 0 w 1228"/>
                <a:gd name="T5" fmla="*/ 542 h 1418"/>
                <a:gd name="T6" fmla="*/ 9 w 1228"/>
                <a:gd name="T7" fmla="*/ 1067 h 1418"/>
                <a:gd name="T8" fmla="*/ 127 w 1228"/>
                <a:gd name="T9" fmla="*/ 1321 h 1418"/>
                <a:gd name="T10" fmla="*/ 381 w 1228"/>
                <a:gd name="T11" fmla="*/ 1406 h 1418"/>
                <a:gd name="T12" fmla="*/ 932 w 1228"/>
                <a:gd name="T13" fmla="*/ 1380 h 1418"/>
                <a:gd name="T14" fmla="*/ 983 w 1228"/>
                <a:gd name="T15" fmla="*/ 1330 h 1418"/>
                <a:gd name="T16" fmla="*/ 1093 w 1228"/>
                <a:gd name="T17" fmla="*/ 1262 h 1418"/>
                <a:gd name="T18" fmla="*/ 1178 w 1228"/>
                <a:gd name="T19" fmla="*/ 1126 h 1418"/>
                <a:gd name="T20" fmla="*/ 1228 w 1228"/>
                <a:gd name="T21" fmla="*/ 948 h 1418"/>
                <a:gd name="T22" fmla="*/ 1211 w 1228"/>
                <a:gd name="T23" fmla="*/ 788 h 1418"/>
                <a:gd name="T24" fmla="*/ 1203 w 1228"/>
                <a:gd name="T25" fmla="*/ 762 h 1418"/>
                <a:gd name="T26" fmla="*/ 1050 w 1228"/>
                <a:gd name="T27" fmla="*/ 737 h 1418"/>
                <a:gd name="T28" fmla="*/ 559 w 1228"/>
                <a:gd name="T29" fmla="*/ 711 h 1418"/>
                <a:gd name="T30" fmla="*/ 458 w 1228"/>
                <a:gd name="T31" fmla="*/ 677 h 1418"/>
                <a:gd name="T32" fmla="*/ 466 w 1228"/>
                <a:gd name="T33" fmla="*/ 516 h 1418"/>
                <a:gd name="T34" fmla="*/ 458 w 1228"/>
                <a:gd name="T35" fmla="*/ 203 h 1418"/>
                <a:gd name="T36" fmla="*/ 432 w 1228"/>
                <a:gd name="T37" fmla="*/ 152 h 1418"/>
                <a:gd name="T38" fmla="*/ 381 w 1228"/>
                <a:gd name="T39" fmla="*/ 127 h 1418"/>
                <a:gd name="T40" fmla="*/ 212 w 1228"/>
                <a:gd name="T41" fmla="*/ 0 h 1418"/>
                <a:gd name="T42" fmla="*/ 119 w 1228"/>
                <a:gd name="T43" fmla="*/ 59 h 1418"/>
                <a:gd name="T44" fmla="*/ 93 w 1228"/>
                <a:gd name="T45" fmla="*/ 76 h 1418"/>
                <a:gd name="T46" fmla="*/ 68 w 1228"/>
                <a:gd name="T47" fmla="*/ 101 h 1418"/>
                <a:gd name="T48" fmla="*/ 51 w 1228"/>
                <a:gd name="T49" fmla="*/ 161 h 1418"/>
                <a:gd name="T50" fmla="*/ 42 w 1228"/>
                <a:gd name="T51" fmla="*/ 195 h 14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28"/>
                <a:gd name="T79" fmla="*/ 0 h 1418"/>
                <a:gd name="T80" fmla="*/ 1228 w 1228"/>
                <a:gd name="T81" fmla="*/ 1418 h 14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28" h="1418">
                  <a:moveTo>
                    <a:pt x="76" y="93"/>
                  </a:moveTo>
                  <a:cubicBezTo>
                    <a:pt x="38" y="170"/>
                    <a:pt x="52" y="250"/>
                    <a:pt x="26" y="330"/>
                  </a:cubicBezTo>
                  <a:cubicBezTo>
                    <a:pt x="17" y="402"/>
                    <a:pt x="6" y="470"/>
                    <a:pt x="0" y="542"/>
                  </a:cubicBezTo>
                  <a:cubicBezTo>
                    <a:pt x="3" y="717"/>
                    <a:pt x="4" y="892"/>
                    <a:pt x="9" y="1067"/>
                  </a:cubicBezTo>
                  <a:cubicBezTo>
                    <a:pt x="11" y="1127"/>
                    <a:pt x="62" y="1292"/>
                    <a:pt x="127" y="1321"/>
                  </a:cubicBezTo>
                  <a:cubicBezTo>
                    <a:pt x="208" y="1358"/>
                    <a:pt x="300" y="1365"/>
                    <a:pt x="381" y="1406"/>
                  </a:cubicBezTo>
                  <a:cubicBezTo>
                    <a:pt x="459" y="1404"/>
                    <a:pt x="821" y="1418"/>
                    <a:pt x="932" y="1380"/>
                  </a:cubicBezTo>
                  <a:cubicBezTo>
                    <a:pt x="949" y="1363"/>
                    <a:pt x="961" y="1338"/>
                    <a:pt x="983" y="1330"/>
                  </a:cubicBezTo>
                  <a:cubicBezTo>
                    <a:pt x="1021" y="1316"/>
                    <a:pt x="1064" y="1292"/>
                    <a:pt x="1093" y="1262"/>
                  </a:cubicBezTo>
                  <a:cubicBezTo>
                    <a:pt x="1131" y="1222"/>
                    <a:pt x="1153" y="1175"/>
                    <a:pt x="1178" y="1126"/>
                  </a:cubicBezTo>
                  <a:cubicBezTo>
                    <a:pt x="1192" y="1066"/>
                    <a:pt x="1214" y="1008"/>
                    <a:pt x="1228" y="948"/>
                  </a:cubicBezTo>
                  <a:cubicBezTo>
                    <a:pt x="1222" y="895"/>
                    <a:pt x="1218" y="841"/>
                    <a:pt x="1211" y="788"/>
                  </a:cubicBezTo>
                  <a:cubicBezTo>
                    <a:pt x="1210" y="779"/>
                    <a:pt x="1211" y="766"/>
                    <a:pt x="1203" y="762"/>
                  </a:cubicBezTo>
                  <a:cubicBezTo>
                    <a:pt x="1172" y="748"/>
                    <a:pt x="1086" y="743"/>
                    <a:pt x="1050" y="737"/>
                  </a:cubicBezTo>
                  <a:cubicBezTo>
                    <a:pt x="886" y="712"/>
                    <a:pt x="728" y="715"/>
                    <a:pt x="559" y="711"/>
                  </a:cubicBezTo>
                  <a:cubicBezTo>
                    <a:pt x="520" y="704"/>
                    <a:pt x="491" y="699"/>
                    <a:pt x="458" y="677"/>
                  </a:cubicBezTo>
                  <a:cubicBezTo>
                    <a:pt x="439" y="624"/>
                    <a:pt x="453" y="569"/>
                    <a:pt x="466" y="516"/>
                  </a:cubicBezTo>
                  <a:cubicBezTo>
                    <a:pt x="474" y="368"/>
                    <a:pt x="488" y="347"/>
                    <a:pt x="458" y="203"/>
                  </a:cubicBezTo>
                  <a:cubicBezTo>
                    <a:pt x="455" y="190"/>
                    <a:pt x="442" y="160"/>
                    <a:pt x="432" y="152"/>
                  </a:cubicBezTo>
                  <a:cubicBezTo>
                    <a:pt x="417" y="141"/>
                    <a:pt x="397" y="137"/>
                    <a:pt x="381" y="127"/>
                  </a:cubicBezTo>
                  <a:cubicBezTo>
                    <a:pt x="315" y="89"/>
                    <a:pt x="265" y="53"/>
                    <a:pt x="212" y="0"/>
                  </a:cubicBezTo>
                  <a:cubicBezTo>
                    <a:pt x="151" y="12"/>
                    <a:pt x="158" y="21"/>
                    <a:pt x="119" y="59"/>
                  </a:cubicBezTo>
                  <a:cubicBezTo>
                    <a:pt x="112" y="66"/>
                    <a:pt x="101" y="69"/>
                    <a:pt x="93" y="76"/>
                  </a:cubicBezTo>
                  <a:cubicBezTo>
                    <a:pt x="84" y="83"/>
                    <a:pt x="76" y="93"/>
                    <a:pt x="68" y="101"/>
                  </a:cubicBezTo>
                  <a:cubicBezTo>
                    <a:pt x="53" y="143"/>
                    <a:pt x="63" y="112"/>
                    <a:pt x="51" y="161"/>
                  </a:cubicBezTo>
                  <a:cubicBezTo>
                    <a:pt x="48" y="172"/>
                    <a:pt x="42" y="195"/>
                    <a:pt x="42" y="19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3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>
              <a:off x="22098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54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>
              <a:off x="5181600" y="5943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kstvak 1"/>
          <p:cNvSpPr txBox="1"/>
          <p:nvPr/>
        </p:nvSpPr>
        <p:spPr>
          <a:xfrm>
            <a:off x="3542606" y="4221088"/>
            <a:ext cx="804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cycle</a:t>
            </a:r>
            <a:endParaRPr lang="en-GB" sz="2400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8" name="Gekromde verbindingslijn 57"/>
          <p:cNvCxnSpPr>
            <a:stCxn id="2" idx="3"/>
            <a:endCxn id="55" idx="25"/>
          </p:cNvCxnSpPr>
          <p:nvPr/>
        </p:nvCxnSpPr>
        <p:spPr>
          <a:xfrm flipV="1">
            <a:off x="4346929" y="3891437"/>
            <a:ext cx="1414924" cy="5604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A Good Solution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1680244" y="2060848"/>
            <a:ext cx="4979988" cy="3200400"/>
            <a:chOff x="1371600" y="2743200"/>
            <a:chExt cx="4979988" cy="3200400"/>
          </a:xfrm>
        </p:grpSpPr>
        <p:sp>
          <p:nvSpPr>
            <p:cNvPr id="17412" name="Line 3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27432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3" name="Line 4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3352800" y="2743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4" name="Line 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33528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5" name="Line 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39624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6" name="Line 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45720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7" name="Line 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51816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8" name="Line 9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5791200" y="2743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9" name="Line 10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2133600" y="3276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Line 11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3352800" y="3276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Line 12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3962400" y="3276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2" name="Line 13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4572000" y="3276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Line 1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5181600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4" name="Line 15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5791200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5" name="Line 16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2743200" y="3810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6" name="Line 1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2743200" y="38100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Line 18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3352800" y="38100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" name="Line 19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3962400" y="38100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Line 20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5181600" y="3810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0" name="Line 21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5791200" y="3810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Line 22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2743200" y="4343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2" name="Line 23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3352800" y="4343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3" name="Line 24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962400" y="4343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Line 25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962400" y="4343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Line 26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4572000" y="4343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Line 27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5181600" y="4343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Line 28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5791200" y="4343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Line 29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2133600" y="48768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Line 30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2743200" y="4876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Line 31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352800" y="48768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Line 32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3962400" y="48768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Line 33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4572000" y="4876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3" name="Line 34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5791200" y="4876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4" name="Line 35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2743200" y="5410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Line 36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3962400" y="5410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Line 37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5181600" y="5410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7" name="Line 38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rot="10800000">
              <a:off x="2133600" y="5943600"/>
              <a:ext cx="304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Line 39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rot="10800000">
              <a:off x="2133600" y="3276600"/>
              <a:ext cx="0" cy="266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" name="Text Box 40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371600" y="2743200"/>
              <a:ext cx="7191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Start</a:t>
              </a:r>
            </a:p>
          </p:txBody>
        </p:sp>
        <p:sp>
          <p:nvSpPr>
            <p:cNvPr id="17450" name="Text Box 41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5715000" y="5486400"/>
              <a:ext cx="6365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End</a:t>
              </a:r>
            </a:p>
          </p:txBody>
        </p:sp>
        <p:sp>
          <p:nvSpPr>
            <p:cNvPr id="17451" name="Line 42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2209800" y="2743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2" name="Line 43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5181600" y="5943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Zwolle jongeren 4x3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Zwolle jongeren 4x3</Template>
  <TotalTime>2086</TotalTime>
  <Words>1259</Words>
  <Application>Microsoft Office PowerPoint</Application>
  <PresentationFormat>On-screen Show (4:3)</PresentationFormat>
  <Paragraphs>523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Zwolle jongeren 4x3</vt:lpstr>
      <vt:lpstr>1_Kantoorthema</vt:lpstr>
      <vt:lpstr>Games Programming</vt:lpstr>
      <vt:lpstr>Today’s challenge: generating and solving a maze</vt:lpstr>
      <vt:lpstr>Topics</vt:lpstr>
      <vt:lpstr>Building a random maze</vt:lpstr>
      <vt:lpstr>Build a random maze by erasing edges</vt:lpstr>
      <vt:lpstr>Pick Start and End</vt:lpstr>
      <vt:lpstr>Repeatedly pick random edges to delete</vt:lpstr>
      <vt:lpstr>Desired Properties</vt:lpstr>
      <vt:lpstr>A Good Solution</vt:lpstr>
      <vt:lpstr>A Hidden Tree</vt:lpstr>
      <vt:lpstr>Required data structure: Disjoint Sets</vt:lpstr>
      <vt:lpstr>Operations</vt:lpstr>
      <vt:lpstr>Find</vt:lpstr>
      <vt:lpstr>Union(x, y)</vt:lpstr>
      <vt:lpstr>Maze generation algorithm, start</vt:lpstr>
      <vt:lpstr>Basic Algorithm</vt:lpstr>
      <vt:lpstr>Example Step</vt:lpstr>
      <vt:lpstr>Example</vt:lpstr>
      <vt:lpstr>Example</vt:lpstr>
      <vt:lpstr>Example at the End</vt:lpstr>
      <vt:lpstr>Exercise</vt:lpstr>
      <vt:lpstr>DEMO</vt:lpstr>
      <vt:lpstr>Disjoint set implementation: Up-tree</vt:lpstr>
      <vt:lpstr>Up-Trees: Array Implementation</vt:lpstr>
      <vt:lpstr>Exercise find and union</vt:lpstr>
      <vt:lpstr>Up-Trees: Union</vt:lpstr>
      <vt:lpstr>Up-Trees: Union by Size</vt:lpstr>
      <vt:lpstr>Up-Trees: Array Implementation</vt:lpstr>
      <vt:lpstr>Exercise union with optimization</vt:lpstr>
      <vt:lpstr>Exercise Union with optimization</vt:lpstr>
      <vt:lpstr>Up-Trees: Find</vt:lpstr>
      <vt:lpstr>Find path compression</vt:lpstr>
      <vt:lpstr>Exercise with path compression</vt:lpstr>
      <vt:lpstr>Simple Find Implementation</vt:lpstr>
      <vt:lpstr>Simple Union Implementation</vt:lpstr>
      <vt:lpstr>Solving a maze like a human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Games Programming</dc:title>
  <dc:creator>JanV; Hieke Keuning</dc:creator>
  <cp:lastModifiedBy>Hieke Keuning</cp:lastModifiedBy>
  <cp:revision>144</cp:revision>
  <dcterms:created xsi:type="dcterms:W3CDTF">2009-02-09T16:03:35Z</dcterms:created>
  <dcterms:modified xsi:type="dcterms:W3CDTF">2016-02-01T15:31:08Z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TC102885671033</vt:lpwstr>
  </property>
</Properties>
</file>